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7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4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8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2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6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5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5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2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8D0E-5C69-4D22-8E08-936693407C3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BB95-7D40-4030-A3FD-ABAF7D62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8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readz.com/read-87781/p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0829" y="200722"/>
            <a:ext cx="504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«Детский сад №4 «Солнышко»</a:t>
            </a:r>
            <a:endParaRPr lang="ru-RU" dirty="0"/>
          </a:p>
        </p:txBody>
      </p:sp>
      <p:pic>
        <p:nvPicPr>
          <p:cNvPr id="4" name="Рисунок 3" descr="Картинки по запросу картинки Воронкова Снег ид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8" y="1026067"/>
            <a:ext cx="3213960" cy="3724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05093" y="1003919"/>
            <a:ext cx="74490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Гербова</a:t>
            </a:r>
            <a:r>
              <a:rPr lang="ru-RU" dirty="0" smtClean="0"/>
              <a:t> В. В. Развитие речи в детском саду.</a:t>
            </a:r>
          </a:p>
          <a:p>
            <a:pPr algn="ctr"/>
            <a:r>
              <a:rPr lang="ru-RU" dirty="0" smtClean="0"/>
              <a:t>Младшая группа.</a:t>
            </a:r>
          </a:p>
          <a:p>
            <a:pPr algn="ctr"/>
            <a:r>
              <a:rPr lang="ru-RU" dirty="0" smtClean="0"/>
              <a:t>Декабрь.</a:t>
            </a:r>
            <a:endParaRPr lang="ru-RU" dirty="0"/>
          </a:p>
          <a:p>
            <a:pPr algn="ctr"/>
            <a:r>
              <a:rPr lang="ru-RU" dirty="0" smtClean="0"/>
              <a:t> Занятие 3.</a:t>
            </a:r>
          </a:p>
          <a:p>
            <a:pPr algn="ctr"/>
            <a:endParaRPr lang="ru-RU" dirty="0" smtClean="0"/>
          </a:p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Чтение рассказа </a:t>
            </a:r>
          </a:p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Л. Воронковой «Снег идёт»</a:t>
            </a:r>
            <a:endParaRPr lang="ru-RU" sz="6600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5883" y="6467707"/>
            <a:ext cx="389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Арамиль – 2016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978" y="5435901"/>
            <a:ext cx="498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Автор презентации</a:t>
            </a:r>
            <a:r>
              <a:rPr lang="ru-RU" dirty="0" smtClean="0"/>
              <a:t>: Казанцева В. Г.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воспитатель (СЗД)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0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7914" y="167424"/>
            <a:ext cx="6478075" cy="638792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000" b="1" dirty="0" smtClean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000" b="1" dirty="0" smtClean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2000" b="1" dirty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000" b="1" dirty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2000" b="1" dirty="0" smtClean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000" b="1" dirty="0" smtClean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2000" b="1" dirty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000" b="1" dirty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2000" b="1" dirty="0" smtClean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000" b="1" dirty="0" smtClean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2000" b="1" dirty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2000" b="1" dirty="0">
                <a:solidFill>
                  <a:srgbClr val="676A6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4900" b="1" dirty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Снег </a:t>
            </a:r>
            <a:r>
              <a:rPr lang="ru-RU" sz="4900" b="1" dirty="0" smtClean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идёт</a:t>
            </a:r>
            <a:br>
              <a:rPr lang="ru-RU" sz="4900" b="1" dirty="0" smtClean="0">
                <a:solidFill>
                  <a:srgbClr val="0070C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8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</a:t>
            </a: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Подули студёные ветры, и зима загудела в трубу: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«Я иду-у-у!.. Я бреду-у-у!..»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Зачерствела грязь на дороге, стала жёсткой, как камень. Лужицы промёрзли до дна. Вся деревня стала тёмная, скучная – и дорога, и избы, и огород, и лес… Таня сидела дома, играла в </a:t>
            </a:r>
            <a:r>
              <a:rPr lang="ru-RU" sz="2200" b="1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  <a:hlinkClick r:id="rId2"/>
              </a:rPr>
              <a:t>куклы</a:t>
            </a: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и на улицу не глядела. Но пришла бабушка с колодца и сказала: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– Вот и снежок пошёл!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Таня подбежала к окну: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– Где снежок пошёл?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За окном густо падали и кружились снежинки, так густо, что сквозь них даже соседнего двора не было видно. Таня схватила платок и выбежала на крыльцо: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      – Снег идёт!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инки по запросу картинки Воронкова Снег иде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1" y="167424"/>
            <a:ext cx="5211445" cy="6387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7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xfrm>
            <a:off x="2374831" y="-1966873"/>
            <a:ext cx="9634445" cy="760744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722" y="719420"/>
            <a:ext cx="5599188" cy="6259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Всё небо и весь воздух были полны снежинок. Снежинки летели, падали, кружились и снова падали. Они ложились на чёрствую грязь на дороге. И на все деревенские крыши. И на замороженные лужицы. И на изгороди. И на разрытые огородные грядки. И на деревья. И на ступеньки крыльца. И на зелёный байковый Танин платок… Таня подставила ладонь – они и на ладонь упали. Таня стала их разглядывать. Когда снежинки летят, они как пух. А когда разглядишь поближе, то увидишь звёздочки, и все они резные, и все разные. У одной лучики широкие и зубчатые, у другой – острые, как стрелки. Но разглядывать их долго не пришлось – снежинки растаяли на тёплой ладони.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7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495" y="1027906"/>
            <a:ext cx="6096000" cy="4851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676A6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          </a:t>
            </a:r>
            <a:r>
              <a:rPr lang="ru-RU" b="1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Бабушка понесла пойло овцам в хлев и раскрыла дверь. А белая корова Милка думала, что её в стадо выпускают. Обрадовалась, замотала головой и вышла из хлева. Но вышла и остановилась. Где же трава? Где же лужайки?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– Что  </a:t>
            </a:r>
            <a:r>
              <a:rPr lang="ru-RU" b="1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смотришь? – сказала бабушка. – Думала куда-нибудь в клевер убежать? Или в кусты запрятаться? А вот и нет ничего. Иди-ка лучше обратно в хлев, там хоть тепло.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Бабушка отнесла ей охапку зелёного сена, но Милка всё стояла и глядела кругом. Тогда Таня взяла хворостину и погнала её в хлев: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– Ступай, ступай! Что вышла уши морозить? Тут тебя снегом занесёт!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676A6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картинка белая корова зим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" y="1365160"/>
            <a:ext cx="5030295" cy="33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713" y="457200"/>
            <a:ext cx="2402312" cy="1481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214" y="321972"/>
            <a:ext cx="4475811" cy="575307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676A6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снег всё шёл и шёл. Снежинки всё кружились и падали. После обеда Таня вышла гулять и не узнала свою деревню. Стала она вся белая – и крыши белые, и дорога белая, и огород белый, и лужок белый…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А потом выглянуло солнышко, снег заблестел, загорелись искорки. И Тане стало так весело, будто праздник наступил. Она побежала к Алёнке и застучала в окно: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– Алёнка, выходи скорее – к нам зима пришла.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Картинки по запросу картинка анимация снег идет в деревне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6880"/>
          <a:stretch>
            <a:fillRect/>
          </a:stretch>
        </p:blipFill>
        <p:spPr bwMode="auto">
          <a:xfrm>
            <a:off x="5221288" y="457201"/>
            <a:ext cx="6853756" cy="54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6" y="0"/>
            <a:ext cx="669593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Вопросы: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-Какое время года описано в рассказе?  (Зима)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-Что сообщила бабушка Тане, когда пришла с колодца? (Вот и снежок пошел!)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-Что увидела Таня, подбежав к окну? (За окном густо падали снежинки, что даже соседнего двора не было видно.)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-Что увидела Таня, когда выбежала на крыльцо? (Все небо и воздух были полны снежинками, снежинки летали и падали, кружились и снова падали.)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-Какими оказались снежинки, когда Таня разглядела их поближе? (Похожи на звездочки, и все они резные, и все разные. У одной лучики широкие и зубастые, у другой- острые, как стрелки.)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-Почему после обеда Таня не узнала свою деревню? (Стала она вся белая –и крыши белые, и дорога белая, и огород белый, и лужок белый.)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-Каким стал снег, когда выглянуло солнышко? (Снег заблестел, загорелись искорки.)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-Какое настроение было у Тани? (Тане стало так весело, будто праздник наступил.)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-Что закричала Таня подружке Алене? («Аленка выходи скорее, к нам зима пришла!».)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-Понравился ли вам рассказ? Почему?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-Что умеют делать снежинки? (Летать, падать.)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76" y="322152"/>
            <a:ext cx="4641761" cy="61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580" y="347729"/>
            <a:ext cx="92985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Физминутка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«Снежинки» </a:t>
            </a:r>
            <a:endParaRPr lang="en-US" sz="4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(дети выполняют движения под стихотворение)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полянку, на лужок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Тихо падает снежок.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Кружатся снежинки,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Белые пушинки.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Полетели, понеслись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под елку улеглись.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Тихо спят снежинки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Белые пушинки.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подул тут ветерок,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Закружился наш снежок.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Кружатся снежинки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Белые пушинки.</a:t>
            </a:r>
            <a:endParaRPr lang="en-US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731" y="1433579"/>
            <a:ext cx="6691647" cy="50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8" y="124067"/>
            <a:ext cx="91740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 </a:t>
            </a:r>
            <a:r>
              <a:rPr lang="ru-RU" sz="3200" b="1" i="1" dirty="0" smtClean="0">
                <a:solidFill>
                  <a:srgbClr val="7030A0"/>
                </a:solidFill>
              </a:rPr>
              <a:t>Дидактическая игра « Добавь словечко»</a:t>
            </a:r>
            <a:endParaRPr lang="en-US" sz="3200" b="1" i="1" dirty="0" smtClean="0">
              <a:solidFill>
                <a:srgbClr val="7030A0"/>
              </a:solidFill>
            </a:endParaRPr>
          </a:p>
          <a:p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Пришла бабушка с колодца и сказала: Вот и пошел………..снежок.</a:t>
            </a:r>
            <a:endParaRPr lang="en-US" sz="2800" dirty="0" smtClean="0"/>
          </a:p>
          <a:p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На теплой ладошке растаяли……….снежинки.</a:t>
            </a:r>
            <a:endParaRPr lang="en-US" sz="2800" dirty="0" smtClean="0"/>
          </a:p>
          <a:p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Идет ……….снег.</a:t>
            </a:r>
            <a:endParaRPr lang="en-US" sz="2800" dirty="0" smtClean="0"/>
          </a:p>
          <a:p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Стала деревня вся………белая, и крыши……….белые, и дорога ……..белая, и огород…….белый.</a:t>
            </a:r>
            <a:endParaRPr lang="en-US" sz="2800" dirty="0" smtClean="0"/>
          </a:p>
          <a:p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Аленка, выходи скорее</a:t>
            </a:r>
            <a:r>
              <a:rPr lang="en-US" sz="2800" dirty="0" smtClean="0"/>
              <a:t> </a:t>
            </a:r>
            <a:r>
              <a:rPr lang="ru-RU" sz="2800" dirty="0" smtClean="0"/>
              <a:t>- к нам пришла………зима.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70" y="2612606"/>
            <a:ext cx="3100250" cy="41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318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Times New Roman</vt:lpstr>
      <vt:lpstr>Wingdings</vt:lpstr>
      <vt:lpstr>Тема Office</vt:lpstr>
      <vt:lpstr>Презентация PowerPoint</vt:lpstr>
      <vt:lpstr>       Снег идёт        Подули студёные ветры, и зима загудела в трубу:       «Я иду-у-у!.. Я бреду-у-у!..»       Зачерствела грязь на дороге, стала жёсткой, как камень. Лужицы промёрзли до дна. Вся деревня стала тёмная, скучная – и дорога, и избы, и огород, и лес… Таня сидела дома, играла в куклы и на улицу не глядела. Но пришла бабушка с колодца и сказала:       – Вот и снежок пошёл!       Таня подбежала к окну:       – Где снежок пошёл?       За окном густо падали и кружились снежинки, так густо, что сквозь них даже соседнего двора не было видно. Таня схватила платок и выбежала на крыльцо:       – Снег идёт!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 идёт       Подули студёные ветры, и зима загудела в трубу:       «Я иду-у-у!.. Я бреду-у-у!..»       Зачерствела грязь на дороге, стала жёсткой, как камень. Лужицы промёрзли до дна. Вся деревня стала тёмная, скучная – и дорога, и избы, и огород, и лес… Таня сидела дома, играла в куклы и на улицу не глядела. Но пришла бабушка с колодца и сказала:       – Вот и снежок пошёл!       Таня подбежала к окну:       – Где снежок пошёл?       За окном густо падали и кружились снежинки, так густо, что сквозь них даже соседнего двора не было видно. Таня схватила платок и выбежала на крыльцо:       – Снег идёт!</dc:title>
  <dc:creator>Vera</dc:creator>
  <cp:lastModifiedBy>Vera</cp:lastModifiedBy>
  <cp:revision>9</cp:revision>
  <dcterms:created xsi:type="dcterms:W3CDTF">2016-12-13T19:04:57Z</dcterms:created>
  <dcterms:modified xsi:type="dcterms:W3CDTF">2017-12-08T17:38:03Z</dcterms:modified>
</cp:coreProperties>
</file>