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062" y="1519452"/>
            <a:ext cx="11874322" cy="3039414"/>
          </a:xfrm>
        </p:spPr>
        <p:txBody>
          <a:bodyPr>
            <a:noAutofit/>
          </a:bodyPr>
          <a:lstStyle/>
          <a:p>
            <a:pPr algn="ctr"/>
            <a:r>
              <a:rPr lang="ru-RU" sz="1400" dirty="0" err="1" smtClean="0"/>
              <a:t>Гербова</a:t>
            </a:r>
            <a:r>
              <a:rPr lang="ru-RU" sz="1400" dirty="0" smtClean="0"/>
              <a:t> В. В. Развитие речи в детском саду</a:t>
            </a:r>
            <a:br>
              <a:rPr lang="ru-RU" sz="1400" dirty="0" smtClean="0"/>
            </a:br>
            <a:r>
              <a:rPr lang="ru-RU" sz="1400" dirty="0" smtClean="0"/>
              <a:t>Младшая группа</a:t>
            </a:r>
            <a:br>
              <a:rPr lang="ru-RU" sz="14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Звуковая культура речи: </a:t>
            </a:r>
            <a:r>
              <a:rPr lang="ru-RU" sz="4000" b="1" i="1" dirty="0" smtClean="0"/>
              <a:t>звуки </a:t>
            </a:r>
            <a:r>
              <a:rPr lang="ru-RU" sz="4000" b="1" i="1" u="sng" dirty="0" smtClean="0"/>
              <a:t>М, </a:t>
            </a:r>
            <a:r>
              <a:rPr lang="ru-RU" sz="4000" b="1" i="1" u="sng" dirty="0" err="1" smtClean="0"/>
              <a:t>Мь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Дидактическое упражнение </a:t>
            </a:r>
            <a:br>
              <a:rPr lang="ru-RU" sz="4000" dirty="0" smtClean="0"/>
            </a:br>
            <a:r>
              <a:rPr lang="ru-RU" sz="4000" b="1" i="1" dirty="0" smtClean="0"/>
              <a:t>«Вставь словечко»</a:t>
            </a:r>
            <a:endParaRPr lang="ru-RU" sz="4000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8665" y="6387922"/>
            <a:ext cx="3606084" cy="470078"/>
          </a:xfrm>
        </p:spPr>
        <p:txBody>
          <a:bodyPr/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Арамиль – 2018.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8794" y="90152"/>
            <a:ext cx="1022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МАДОУ  «Детский сад комбинированного вида №4 «Солнышко»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547020" y="5447763"/>
            <a:ext cx="453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презентации:</a:t>
            </a:r>
          </a:p>
          <a:p>
            <a:r>
              <a:rPr lang="ru-RU" dirty="0" smtClean="0"/>
              <a:t> Казанцева В. Г. –  воспитатель (СЗД)</a:t>
            </a:r>
            <a:endParaRPr lang="ru-RU" dirty="0"/>
          </a:p>
        </p:txBody>
      </p:sp>
      <p:pic>
        <p:nvPicPr>
          <p:cNvPr id="5122" name="Picture 2" descr="http://kartinki-vernisazh.ru/_ph/11/1/73035109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490" y="230759"/>
            <a:ext cx="10382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ifki.org/data/media/184/medved-animatsionnaya-kartinka-046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45" y="4852694"/>
            <a:ext cx="3690653" cy="17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2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td1.mycdn.me/image?id=804244551496&amp;t=20&amp;plc=WEB&amp;tkn=*l2xZ2sRpRtCEPJcz4L51vA2Xh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96" y="635185"/>
            <a:ext cx="7352808" cy="55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5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28866/6becc5b2-4957-426d-992c-2aeb98730bdb/s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039" r="296" b="9382"/>
          <a:stretch/>
        </p:blipFill>
        <p:spPr bwMode="auto">
          <a:xfrm>
            <a:off x="2859110" y="689188"/>
            <a:ext cx="6143222" cy="56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49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iles.vm.ru/photo/vecherka/2015/12/doc6np1xvxrw9dewm1vadi_800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07" y="539616"/>
            <a:ext cx="8713990" cy="578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0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ikaplastik.ru/assets/images/catalog/kux/aksesyari/hleb_rada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521594"/>
            <a:ext cx="5347154" cy="39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fs00.infourok.ru/images/doc/50/61968/hello_html_1a9417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3392488"/>
            <a:ext cx="5288924" cy="31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3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.pfst.net/2010.03/990572067c6433bcb5cbc01df24074c02e587c9ea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45" y="582767"/>
            <a:ext cx="4364910" cy="581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6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fs1.ppt4web.ru/images/16566/98369/64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240182"/>
            <a:ext cx="8300015" cy="622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avatars.mds.yandex.net/get-pdb/245485/310bc648-af89-4650-aee0-cc3fff6595c8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519" y="4005331"/>
            <a:ext cx="2917981" cy="23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1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jili-bili.ru/files/labirint/big/18187902labqs5t1229964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22225" b="5212"/>
          <a:stretch/>
        </p:blipFill>
        <p:spPr bwMode="auto">
          <a:xfrm>
            <a:off x="425004" y="758758"/>
            <a:ext cx="4837990" cy="52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1353" y="1822827"/>
            <a:ext cx="6310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</a:rPr>
              <a:t>Медвежонок Мишка катает снежный ком</a:t>
            </a:r>
            <a:r>
              <a:rPr lang="ru-RU" sz="3600" dirty="0" smtClean="0">
                <a:solidFill>
                  <a:srgbClr val="002060"/>
                </a:solidFill>
              </a:rPr>
              <a:t>.</a:t>
            </a:r>
          </a:p>
          <a:p>
            <a:endParaRPr lang="ru-RU" sz="36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3600" dirty="0" smtClean="0">
                <a:solidFill>
                  <a:srgbClr val="002060"/>
                </a:solidFill>
              </a:rPr>
              <a:t>Что он делает?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(Хоровые и 2-3 индивидуальных ответа.)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75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animal.ru/wp-content/uploads/2011/12/skzh-48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9" y="695526"/>
            <a:ext cx="6142194" cy="55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7318" y="991673"/>
            <a:ext cx="52030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А Мурка ему мешает.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Кто мешает?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Что Мурка делает?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Мурка, не мешай Мишке!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(Хоровые и несколько индивидуальных повторений)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Лучше помоги ему!</a:t>
            </a: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1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xn--80ahcnbt9b7a1f.xn--p1ai/images/blog/h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9" y="335289"/>
            <a:ext cx="8975340" cy="560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9309" r="-1711" b="12715"/>
          <a:stretch/>
        </p:blipFill>
        <p:spPr>
          <a:xfrm>
            <a:off x="3439644" y="566670"/>
            <a:ext cx="3875555" cy="3232597"/>
          </a:xfrm>
          <a:prstGeom prst="rect">
            <a:avLst/>
          </a:prstGeom>
        </p:spPr>
      </p:pic>
      <p:pic>
        <p:nvPicPr>
          <p:cNvPr id="4104" name="Picture 8" descr="http://kartinki-vernisazh.ru/_ph/11/1/730351093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045" y="3114325"/>
            <a:ext cx="10382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51831" y="1700011"/>
            <a:ext cx="2485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- Мурка стала помогать, и они вдвоём слепили вот этого снеговика.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tatic9.depositphotos.com/1446956/1125/v/950/depositphotos_11259345-stock-illustration-cartoon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4" y="3142445"/>
            <a:ext cx="3548128" cy="354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441" y="4210496"/>
            <a:ext cx="2810010" cy="1929260"/>
          </a:xfrm>
          <a:prstGeom prst="rect">
            <a:avLst/>
          </a:prstGeom>
        </p:spPr>
      </p:pic>
      <p:pic>
        <p:nvPicPr>
          <p:cNvPr id="3080" name="Picture 8" descr="http://www.alegri.ru/images/photos/medium/article2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73" y="163445"/>
            <a:ext cx="3811117" cy="49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12935" y="425003"/>
            <a:ext cx="3425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И дали ему метлу.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</a:rPr>
              <a:t>Что они дали снеговику?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9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118" y="128788"/>
            <a:ext cx="1001976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Рассказ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(без наглядного сопровождения)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Жила была Мурка. </a:t>
            </a:r>
            <a:r>
              <a:rPr lang="ru-RU" sz="2400" dirty="0" smtClean="0">
                <a:solidFill>
                  <a:srgbClr val="002060"/>
                </a:solidFill>
              </a:rPr>
              <a:t>Как звали кошку?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Она </a:t>
            </a:r>
            <a:r>
              <a:rPr lang="ru-RU" sz="2400" b="1" dirty="0" smtClean="0">
                <a:solidFill>
                  <a:srgbClr val="002060"/>
                </a:solidFill>
              </a:rPr>
              <a:t>очень любила молоко. </a:t>
            </a:r>
            <a:r>
              <a:rPr lang="ru-RU" sz="2400" dirty="0" smtClean="0">
                <a:solidFill>
                  <a:srgbClr val="002060"/>
                </a:solidFill>
              </a:rPr>
              <a:t>Что любила Мурка?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Быстро-быстро лакала она молоко язычком. </a:t>
            </a:r>
            <a:r>
              <a:rPr lang="ru-RU" sz="2400" dirty="0" smtClean="0">
                <a:solidFill>
                  <a:srgbClr val="002060"/>
                </a:solidFill>
              </a:rPr>
              <a:t>Покажите, как она это делала</a:t>
            </a:r>
            <a:r>
              <a:rPr lang="ru-RU" sz="2400" b="1" dirty="0" smtClean="0">
                <a:solidFill>
                  <a:srgbClr val="002060"/>
                </a:solidFill>
              </a:rPr>
              <a:t>? 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А ещё Мурка любила мыться. </a:t>
            </a:r>
            <a:r>
              <a:rPr lang="ru-RU" sz="2400" dirty="0" smtClean="0">
                <a:solidFill>
                  <a:srgbClr val="002060"/>
                </a:solidFill>
              </a:rPr>
              <a:t>Что она любила делать?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    Но мылась она без мыла. Да-да! Просто чисто-чисто вылизывала свою шкурку языком.                                                  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28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399245"/>
            <a:ext cx="5649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002060"/>
                </a:solidFill>
              </a:rPr>
              <a:t>Кошка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Кошка, как тебя зовут?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Мяу.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Стережёшь ты мышку тут?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Мяу.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Мяу, хочешь молока?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Мяу.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А в приятели щенка?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002060"/>
                </a:solidFill>
              </a:rPr>
              <a:t>Фр</a:t>
            </a:r>
            <a:r>
              <a:rPr lang="ru-RU" sz="2400" dirty="0" smtClean="0">
                <a:solidFill>
                  <a:srgbClr val="002060"/>
                </a:solidFill>
              </a:rPr>
              <a:t>-р!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img-fotki.yandex.ru/get/5646/181450557.55/0_a1f98_d4b049a8_orig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0" y="1858469"/>
            <a:ext cx="5640946" cy="48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17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6670"/>
            <a:ext cx="118743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Дидактическая игра</a:t>
            </a:r>
          </a:p>
          <a:p>
            <a:endParaRPr lang="ru-RU" sz="6000" b="1" dirty="0">
              <a:solidFill>
                <a:srgbClr val="FFFF00"/>
              </a:solidFill>
            </a:endParaRPr>
          </a:p>
          <a:p>
            <a:r>
              <a:rPr lang="ru-RU" sz="8800" b="1" dirty="0" smtClean="0">
                <a:solidFill>
                  <a:srgbClr val="FFFF00"/>
                </a:solidFill>
              </a:rPr>
              <a:t> «Добавь словечко!»</a:t>
            </a:r>
            <a:endParaRPr lang="ru-RU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.pfst.net/2012.11/165655888068bacafabafd7c94e5b53bd53bca160f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21" y="935215"/>
            <a:ext cx="7932357" cy="527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7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218</Words>
  <Application>Microsoft Office PowerPoint</Application>
  <PresentationFormat>Широкоэкранный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Сектор</vt:lpstr>
      <vt:lpstr>Гербова В. В. Развитие речи в детском саду Младшая группа  Звуковая культура речи: звуки М, Мь.  Дидактическое упражнение  «Вставь словечко»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16</cp:revision>
  <dcterms:created xsi:type="dcterms:W3CDTF">2018-01-28T15:21:22Z</dcterms:created>
  <dcterms:modified xsi:type="dcterms:W3CDTF">2018-01-28T17:33:47Z</dcterms:modified>
</cp:coreProperties>
</file>