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5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7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3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7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9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3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9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3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0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FF5A-589A-474B-BAD2-62333F5DE5C1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3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0017" y="579549"/>
            <a:ext cx="74311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Гербова</a:t>
            </a:r>
            <a:r>
              <a:rPr lang="ru-RU" sz="2000" dirty="0" smtClean="0"/>
              <a:t> В. В. </a:t>
            </a:r>
          </a:p>
          <a:p>
            <a:pPr algn="ctr"/>
            <a:r>
              <a:rPr lang="ru-RU" sz="2000" dirty="0" smtClean="0"/>
              <a:t>Развитие речи в детском саду </a:t>
            </a:r>
          </a:p>
          <a:p>
            <a:pPr algn="ctr"/>
            <a:r>
              <a:rPr lang="ru-RU" sz="2000" dirty="0" smtClean="0"/>
              <a:t>Младшая группа</a:t>
            </a:r>
          </a:p>
          <a:p>
            <a:pPr algn="ctr"/>
            <a:r>
              <a:rPr lang="ru-RU" sz="2000" dirty="0" smtClean="0"/>
              <a:t>Апрель, Занятие №2.</a:t>
            </a:r>
          </a:p>
          <a:p>
            <a:pPr algn="ctr"/>
            <a:r>
              <a:rPr lang="ru-RU" sz="5400" dirty="0" smtClean="0"/>
              <a:t>Звуковая культура речи: </a:t>
            </a:r>
            <a:r>
              <a:rPr lang="ru-RU" sz="9600" b="1" i="1" dirty="0" smtClean="0">
                <a:solidFill>
                  <a:srgbClr val="00B0F0"/>
                </a:solidFill>
              </a:rPr>
              <a:t>звук Ф.</a:t>
            </a:r>
            <a:endParaRPr lang="ru-RU" sz="9600" b="1" i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786" y="5453918"/>
            <a:ext cx="3048368" cy="1404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81" y="399246"/>
            <a:ext cx="1558344" cy="1287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6312" y="111512"/>
            <a:ext cx="557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1400" dirty="0" smtClean="0"/>
              <a:t>МАДОУ «Детский сад №4 «Солнышко»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06537" y="6523463"/>
            <a:ext cx="289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Арамиль </a:t>
            </a:r>
            <a:r>
              <a:rPr lang="ru-RU" smtClean="0"/>
              <a:t>– 2017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6116" y="5341434"/>
            <a:ext cx="563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 презентации</a:t>
            </a:r>
            <a:r>
              <a:rPr lang="ru-RU" dirty="0" smtClean="0"/>
              <a:t>: Казанцева В. Г. – воспитатель (СЗД)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2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05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05536" y="0"/>
            <a:ext cx="3886464" cy="1655762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 лесной опушке,</a:t>
            </a:r>
          </a:p>
          <a:p>
            <a:r>
              <a:rPr lang="ru-RU" sz="4000" dirty="0" smtClean="0"/>
              <a:t> в хорошенькой избушке </a:t>
            </a:r>
          </a:p>
          <a:p>
            <a:r>
              <a:rPr lang="ru-RU" sz="4000" dirty="0" smtClean="0"/>
              <a:t>жили – были дед и баба.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10062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10" y="3404561"/>
            <a:ext cx="7504090" cy="3453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53992" cy="2852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7910" y="283335"/>
            <a:ext cx="70318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в лесу, недалеко от их домика, жили три ежа. А звали их так: Фук, Фок, </a:t>
            </a:r>
            <a:r>
              <a:rPr lang="ru-RU" dirty="0" err="1" smtClean="0"/>
              <a:t>Фэк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Как их звали?</a:t>
            </a:r>
          </a:p>
          <a:p>
            <a:endParaRPr lang="ru-RU" dirty="0" smtClean="0"/>
          </a:p>
          <a:p>
            <a:r>
              <a:rPr lang="ru-RU" dirty="0" smtClean="0"/>
              <a:t>Ежи сторожили лес.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Что делали ежи?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Гуляя по лесным тропинкам, они пели песенки. Вот одна из них: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Лучше нас, лесных ежей,</a:t>
            </a:r>
          </a:p>
          <a:p>
            <a:pPr algn="ctr"/>
            <a:r>
              <a:rPr lang="ru-RU" dirty="0" smtClean="0"/>
              <a:t>Нет на свете сторожей.</a:t>
            </a:r>
          </a:p>
          <a:p>
            <a:pPr algn="r"/>
            <a:r>
              <a:rPr lang="ru-RU" dirty="0" smtClean="0"/>
              <a:t>(2-3 раза.)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310" y="3556961"/>
            <a:ext cx="7504090" cy="34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2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nagold.ru/fon/clipart/m/mish/mysh8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12" y="1072703"/>
            <a:ext cx="1687823" cy="14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imal-store.ru/img/2015/050103/26295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56" y="4633174"/>
            <a:ext cx="2375378" cy="15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ustclickit.ru/flash/mouse/mouse%20(378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02" y="1282252"/>
            <a:ext cx="1899284" cy="12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2755" y="270456"/>
            <a:ext cx="4687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Однажды в избушку, где жили дед и баба, пробрались мыши. Даже днём они разгуливали по всему дому и грызли всё подряд. Решили старики: «Пригласим ежей. Пусть прогонят мышей».</a:t>
            </a:r>
          </a:p>
          <a:p>
            <a:endParaRPr lang="ru-RU" dirty="0"/>
          </a:p>
          <a:p>
            <a:r>
              <a:rPr lang="ru-RU" dirty="0" smtClean="0"/>
              <a:t>- Что решили сделать старики?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810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174" y="3401268"/>
            <a:ext cx="7504826" cy="3456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124" y="270456"/>
            <a:ext cx="77144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отправились ежи воевать с мышами. Впереди Фук.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Кто впереди?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За ним Фок.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Кто за Фуком?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А сзади?(</a:t>
            </a:r>
            <a:r>
              <a:rPr lang="ru-RU" dirty="0" err="1" smtClean="0"/>
              <a:t>Фэк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Ежи идут, песенку поют:</a:t>
            </a:r>
          </a:p>
          <a:p>
            <a:pPr algn="ctr"/>
            <a:r>
              <a:rPr lang="ru-RU" dirty="0" smtClean="0"/>
              <a:t>«По тропинке мы идём –</a:t>
            </a:r>
          </a:p>
          <a:p>
            <a:pPr algn="ctr"/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К деду с бабушкой идём,</a:t>
            </a:r>
          </a:p>
          <a:p>
            <a:pPr algn="ctr"/>
            <a:r>
              <a:rPr lang="ru-RU" dirty="0" smtClean="0"/>
              <a:t>Фук. Фок, </a:t>
            </a:r>
            <a:r>
              <a:rPr lang="ru-RU" dirty="0" err="1" smtClean="0"/>
              <a:t>Фэк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К деду с бабушкой идём,</a:t>
            </a:r>
          </a:p>
          <a:p>
            <a:pPr algn="ctr"/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И тихонечко поём,</a:t>
            </a:r>
          </a:p>
          <a:p>
            <a:pPr algn="ctr"/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799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21" y="631065"/>
            <a:ext cx="72121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Прогнали ежи мышей и отправились в обратный путь, так же напевая:</a:t>
            </a:r>
          </a:p>
          <a:p>
            <a:r>
              <a:rPr lang="ru-RU" dirty="0" smtClean="0"/>
              <a:t>«По тропинке мы идём –</a:t>
            </a:r>
          </a:p>
          <a:p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Мы от дедушки идём,</a:t>
            </a:r>
          </a:p>
          <a:p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Мы от бабушки идём –</a:t>
            </a:r>
          </a:p>
          <a:p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Громко песенку поём,</a:t>
            </a:r>
          </a:p>
          <a:p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871" y="3216388"/>
            <a:ext cx="7504826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56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48985"/>
            <a:ext cx="12193057" cy="7955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8985"/>
            <a:ext cx="12193057" cy="79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92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311</Words>
  <Application>Microsoft Office PowerPoint</Application>
  <PresentationFormat>Широкоэкранный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Vera</cp:lastModifiedBy>
  <cp:revision>11</cp:revision>
  <dcterms:created xsi:type="dcterms:W3CDTF">2017-04-11T17:53:51Z</dcterms:created>
  <dcterms:modified xsi:type="dcterms:W3CDTF">2018-04-08T18:37:58Z</dcterms:modified>
</cp:coreProperties>
</file>