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58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4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1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0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2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0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3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9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45EB-4BA0-462A-B8F6-387FB7C987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AF963-AA52-46D2-A062-39D337C1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f8/cd/12/f8cd12677ad21f10213ee34517e2b6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" y="0"/>
            <a:ext cx="12093262" cy="68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Лепка предметная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Жуки на цветочной клумбе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Лыкова И. А.</a:t>
            </a:r>
          </a:p>
          <a:p>
            <a:r>
              <a:rPr lang="ru-RU" dirty="0" smtClean="0"/>
              <a:t>Изобразительная деятельность в детском саду. </a:t>
            </a:r>
          </a:p>
          <a:p>
            <a:r>
              <a:rPr lang="ru-RU" dirty="0" smtClean="0"/>
              <a:t>Средняя группа.</a:t>
            </a:r>
          </a:p>
          <a:p>
            <a:r>
              <a:rPr lang="ru-RU" dirty="0" smtClean="0"/>
              <a:t>Сентябрь</a:t>
            </a:r>
          </a:p>
          <a:p>
            <a:r>
              <a:rPr lang="ru-RU" dirty="0" smtClean="0"/>
              <a:t>3 неделя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27679" y="5349875"/>
            <a:ext cx="59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презентации: Казанцева В. Г. – воспитатель (СЗД)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2642" y="753031"/>
            <a:ext cx="73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«Детский сад №4 «Солнышко»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97003" y="6529589"/>
            <a:ext cx="2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Арамиль - 2018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000">
            <a:off x="2065140" y="4777047"/>
            <a:ext cx="69500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f55/000195f4-26d6da41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8" y="111392"/>
            <a:ext cx="9258881" cy="69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7" y="321971"/>
            <a:ext cx="5821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летит – как ветер воет,</a:t>
            </a:r>
          </a:p>
          <a:p>
            <a:r>
              <a:rPr lang="ru-RU" dirty="0" smtClean="0"/>
              <a:t> сядет – рогом землю роет,</a:t>
            </a:r>
          </a:p>
          <a:p>
            <a:r>
              <a:rPr lang="ru-RU" dirty="0" smtClean="0"/>
              <a:t>Лапкой потирает ус</a:t>
            </a:r>
          </a:p>
          <a:p>
            <a:r>
              <a:rPr lang="ru-RU" dirty="0" smtClean="0"/>
              <a:t>Чёрный, важный толстопуз.</a:t>
            </a:r>
          </a:p>
          <a:p>
            <a:r>
              <a:rPr lang="ru-RU" dirty="0" smtClean="0"/>
              <a:t>(Жук-рогач)</a:t>
            </a:r>
            <a:endParaRPr lang="ru-RU" dirty="0"/>
          </a:p>
        </p:txBody>
      </p:sp>
      <p:pic>
        <p:nvPicPr>
          <p:cNvPr id="4098" name="Picture 2" descr="https://im0-tub-ru.yandex.net/i?id=cad2c468d92e9c06f844d14ca2f40d6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06" y="1560706"/>
            <a:ext cx="7585120" cy="51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0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334851"/>
            <a:ext cx="4829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ярко-алой пелеринке,</a:t>
            </a:r>
          </a:p>
          <a:p>
            <a:r>
              <a:rPr lang="ru-RU" dirty="0" smtClean="0"/>
              <a:t>Зёрна маковы на спинке –</a:t>
            </a:r>
          </a:p>
          <a:p>
            <a:r>
              <a:rPr lang="ru-RU" dirty="0" smtClean="0"/>
              <a:t>Над </a:t>
            </a:r>
            <a:r>
              <a:rPr lang="ru-RU" dirty="0" err="1" smtClean="0"/>
              <a:t>садочками</a:t>
            </a:r>
            <a:r>
              <a:rPr lang="ru-RU" dirty="0" smtClean="0"/>
              <a:t> летает,</a:t>
            </a:r>
          </a:p>
          <a:p>
            <a:r>
              <a:rPr lang="ru-RU" dirty="0" smtClean="0"/>
              <a:t>Листики от тли спасает.</a:t>
            </a:r>
          </a:p>
          <a:p>
            <a:r>
              <a:rPr lang="ru-RU" dirty="0" smtClean="0"/>
              <a:t>(божья коровка)</a:t>
            </a:r>
            <a:endParaRPr lang="ru-RU" dirty="0"/>
          </a:p>
        </p:txBody>
      </p:sp>
      <p:pic>
        <p:nvPicPr>
          <p:cNvPr id="5122" name="Picture 2" descr="http://excellentgear.ru/img/products/8642-almaznaja-vyshivka-bozhja-korovka-ot-almaznaja-zhivo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70" y="476518"/>
            <a:ext cx="8408876" cy="61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79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257577"/>
            <a:ext cx="5331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Красным-красно платьице</a:t>
            </a:r>
          </a:p>
          <a:p>
            <a:r>
              <a:rPr lang="ru-RU" dirty="0" smtClean="0"/>
              <a:t>В точечку и в зёрнышко –</a:t>
            </a:r>
          </a:p>
          <a:p>
            <a:r>
              <a:rPr lang="ru-RU" dirty="0" smtClean="0"/>
              <a:t>На ладошке пятится</a:t>
            </a:r>
          </a:p>
          <a:p>
            <a:r>
              <a:rPr lang="ru-RU" dirty="0" smtClean="0"/>
              <a:t>Маленькое солнышко.</a:t>
            </a:r>
          </a:p>
          <a:p>
            <a:r>
              <a:rPr lang="ru-RU" dirty="0" smtClean="0"/>
              <a:t>(божья коровка)</a:t>
            </a:r>
            <a:endParaRPr lang="ru-RU" dirty="0"/>
          </a:p>
        </p:txBody>
      </p:sp>
      <p:sp>
        <p:nvSpPr>
          <p:cNvPr id="3" name="AutoShape 2" descr="http://parnasse.ru/upload/comments/c4dc8e6c9e1ffd53956b3ac2945943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94" y="477160"/>
            <a:ext cx="7876302" cy="59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52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6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2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ºÐ°ÑÐ°ÐµÐ¼ Ð±Ð¾Ð»ÑÑÐ¾Ð¹ ÑÐ°Ñ Ð¸ ÑÐ¿Ð»ÑÑÐ¸Ð²Ð°ÐµÐ¼ Ð² Â«Ð¿ÑÑÐ½Ð¸ÐºÂ» Ð¿ÑÐ¸ÐºÑÐµÐ¿Ð»ÑÐµÐ¼ 6 Ð½Ð¾Ð¶ÐµÐº Ð¸ Ð³Ð¾Ð»Ð¾Ð²Ñ Ñ Ð³Ð»Ð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8" y="87318"/>
            <a:ext cx="8911152" cy="66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05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900igr.net/datas/geografija/Relef-Evrazii/0024-024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rESLjWH2nzI/VQYI5oTIyNI/AAAAAAAACk8/meJhjBm_xXo/s1600/beetl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614" y="5360833"/>
            <a:ext cx="1448872" cy="14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cientificstar.ru/_ph/63/2/5240581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1" y="5203065"/>
            <a:ext cx="691702" cy="6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109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Лепка предметная  Жуки на цветочной клумбе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9</cp:revision>
  <dcterms:created xsi:type="dcterms:W3CDTF">2018-09-21T00:57:25Z</dcterms:created>
  <dcterms:modified xsi:type="dcterms:W3CDTF">2018-09-25T17:18:59Z</dcterms:modified>
</cp:coreProperties>
</file>