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86" r:id="rId3"/>
    <p:sldId id="284" r:id="rId4"/>
    <p:sldId id="275" r:id="rId5"/>
    <p:sldId id="290" r:id="rId6"/>
    <p:sldId id="288" r:id="rId7"/>
    <p:sldId id="292" r:id="rId8"/>
    <p:sldId id="291" r:id="rId9"/>
    <p:sldId id="278" r:id="rId10"/>
    <p:sldId id="268" r:id="rId11"/>
    <p:sldId id="289" r:id="rId12"/>
    <p:sldId id="279" r:id="rId13"/>
    <p:sldId id="274" r:id="rId14"/>
    <p:sldId id="276" r:id="rId15"/>
    <p:sldId id="282" r:id="rId16"/>
    <p:sldId id="260" r:id="rId17"/>
    <p:sldId id="283" r:id="rId18"/>
    <p:sldId id="262" r:id="rId19"/>
    <p:sldId id="25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19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17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00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2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30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230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48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89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48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03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58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720D-E3D6-4EE5-A9EA-7B2E74160422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57FA2-A85D-45C8-A5C5-245E75A84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67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3.mp3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8425" y="3294063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detsad-kitty.ru/uploads/posts/2011-04/1304133038_m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6" y="0"/>
            <a:ext cx="10949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1" y="-13924"/>
            <a:ext cx="12174767" cy="6846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116" y="5799"/>
            <a:ext cx="6553768" cy="493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423" y="2342193"/>
            <a:ext cx="1841152" cy="25666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8622" y="4010891"/>
            <a:ext cx="6841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Ознакомление с явлениями общественной жизни</a:t>
            </a:r>
          </a:p>
          <a:p>
            <a:pPr algn="ctr"/>
            <a:r>
              <a:rPr lang="ru-RU" dirty="0" smtClean="0"/>
              <a:t>Младшая группа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8601" y="2729674"/>
            <a:ext cx="4493141" cy="1182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427" y="5277485"/>
            <a:ext cx="6547671" cy="5364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75423" y="6463145"/>
            <a:ext cx="234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Арамиль - 2018</a:t>
            </a:r>
            <a:endParaRPr lang="ru-RU" dirty="0"/>
          </a:p>
        </p:txBody>
      </p:sp>
      <p:pic>
        <p:nvPicPr>
          <p:cNvPr id="7" name="кап ка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9338" y="6196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4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"/>
    </mc:Choice>
    <mc:Fallback xmlns="">
      <p:transition spd="slow" advTm="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4.infourok.ru/uploads/ex/088a/00078299-5b6b7033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143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060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6526">
        <p15:prstTrans prst="peelOff"/>
      </p:transition>
    </mc:Choice>
    <mc:Fallback>
      <p:transition spd="slow" advTm="265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093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           </a:t>
            </a:r>
            <a:r>
              <a:rPr lang="ru-RU" sz="2000" dirty="0" smtClean="0">
                <a:solidFill>
                  <a:prstClr val="black"/>
                </a:solidFill>
              </a:rPr>
              <a:t>Утром военные и ветераны выходят на парад!</a:t>
            </a:r>
            <a:r>
              <a:rPr lang="ru-RU" sz="2000" dirty="0">
                <a:solidFill>
                  <a:srgbClr val="303F50"/>
                </a:solidFill>
                <a:latin typeface="Verdana" panose="020B0604030504040204" pitchFamily="34" charset="0"/>
              </a:rPr>
              <a:t> Ветераны надевают ордена и медали. Люди дарят ветеранам цветы.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9218" name="Picture 2" descr="https://i.ytimg.com/vi/AR-mHCi3in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5" y="2987899"/>
            <a:ext cx="6490951" cy="365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470" y="824248"/>
            <a:ext cx="5026336" cy="384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7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091">
        <p15:prstTrans prst="peelOff"/>
      </p:transition>
    </mc:Choice>
    <mc:Fallback>
      <p:transition spd="slow" advTm="110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09" y="768927"/>
            <a:ext cx="2639292" cy="480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Днём возлагают цветы к памятнику павших. </a:t>
            </a: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такой памятник и в нашем городе. Это </a:t>
            </a:r>
            <a:r>
              <a:rPr lang="ru-RU" sz="2000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монумент памяти павших в боях в период Гражданской и Великой Отечественной </a:t>
            </a:r>
            <a:r>
              <a:rPr lang="ru-RU" sz="2000" dirty="0" smtClean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войны.</a:t>
            </a:r>
            <a:endParaRPr lang="ru-RU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299" y="642938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12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4093">
        <p15:prstTrans prst="peelOff"/>
      </p:transition>
    </mc:Choice>
    <mc:Fallback>
      <p:transition spd="slow" advTm="440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ifeo.ru/wp-content/uploads/gif-salyut-1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7745" y="128789"/>
            <a:ext cx="7199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Вечером – праздничный салют!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" name="звук салю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4225" y="6210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9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4804">
        <p15:prstTrans prst="peelOff"/>
      </p:transition>
    </mc:Choice>
    <mc:Fallback>
      <p:transition spd="slow" advTm="148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523" y="540573"/>
            <a:ext cx="5919729" cy="5919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62" y="224977"/>
            <a:ext cx="2865368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26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7455">
        <p15:prstTrans prst="prestige"/>
      </p:transition>
    </mc:Choice>
    <mc:Fallback>
      <p:transition spd="slow" advTm="674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10" y="199045"/>
            <a:ext cx="2963690" cy="6459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600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Несколько лет назад появилась очень хорошая традиция. В День Победы люди прикалывают на лацкан одежды георгиевскую ленточку в знак памяти о боевых заслугах нашего народа.</a:t>
            </a:r>
            <a:endParaRPr lang="ru-RU" sz="16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600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Ребята, а какие цвета на георгиевской ленточке? Что они означают?</a:t>
            </a:r>
            <a:endParaRPr lang="ru-RU" sz="16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600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Ответы детей.</a:t>
            </a:r>
            <a:endParaRPr lang="ru-RU" sz="16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600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 Правильно! Чёрный цвет означает дым, а оранжевый – огонь. И сегодня мы хотели бы поделиться такими ленточками и с вами, чтобы сегодня и впредь вы гордились и  помнили о боевых подвигах ваших дедов и прадедов.</a:t>
            </a:r>
            <a:endParaRPr lang="ru-RU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081" y="586639"/>
            <a:ext cx="8519338" cy="568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5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648">
        <p15:prstTrans prst="peelOff"/>
      </p:transition>
    </mc:Choice>
    <mc:Fallback>
      <p:transition spd="slow" advTm="686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4559121" cy="435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-Ребята, а кого на празднике можно встретить?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-Ветеранов!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-Кто такие ветераны?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-Это те, кто много лет назад защитил нашу Родину от врага. Но они уже очень старенькие, многие из них больные, инвалиды. Им трудно даже ходить.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День Победы они надевают все свои военные награды, собираются вместе, чтобы вспомнить военные годы.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924" y="-54131"/>
            <a:ext cx="9159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8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7347">
        <p15:prstTrans prst="peelOff"/>
      </p:transition>
    </mc:Choice>
    <mc:Fallback>
      <p:transition spd="slow" advTm="373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007" y="1309255"/>
            <a:ext cx="7278833" cy="48525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9327" y="191844"/>
            <a:ext cx="3913909" cy="3454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Если вы 9 мая увидите человека с орденами, то подойдите и поздравьте его с праздником, скажите ему «Спасибо!» за то, что он защитил нашу страну, нашу Родину от врагов. Ветеранам будет приятно, что мы все помним о той трудной замечательной победе.</a:t>
            </a:r>
            <a:endParaRPr lang="ru-RU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9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165">
        <p:circle/>
      </p:transition>
    </mc:Choice>
    <mc:Fallback>
      <p:transition spd="slow" advTm="2016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ages.myshared.ru/19/1185272/slide_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2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тук в двер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00" y="6138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166">
        <p:circle/>
      </p:transition>
    </mc:Choice>
    <mc:Fallback>
      <p:transition spd="slow" advTm="201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.ppt-online.org/files/slide/n/nbxeyrIso4GmzDd59tORKSvT2PhqEuMcwUYNLW/slide-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4" y="47629"/>
            <a:ext cx="9092334" cy="681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есня День Побед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46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0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"/>
    </mc:Choice>
    <mc:Fallback xmlns="">
      <p:transition spd="slow" advTm="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943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http://cdn5.imgbb.ru/user/33/330468/201504/cc550f2c1ad3a9ae73ddc3c1371a3a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5" r="54912"/>
          <a:stretch/>
        </p:blipFill>
        <p:spPr bwMode="auto">
          <a:xfrm>
            <a:off x="2359308" y="212650"/>
            <a:ext cx="6840315" cy="643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6319">
        <p14:doors dir="vert"/>
      </p:transition>
    </mc:Choice>
    <mc:Fallback xmlns="">
      <p:transition spd="slow" advTm="263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://art-wall.ru/aw/bs10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37" y="1"/>
            <a:ext cx="8165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тичий щеб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25" y="6202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1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75">
        <p14:window dir="vert"/>
      </p:transition>
    </mc:Choice>
    <mc:Fallback xmlns="">
      <p:transition spd="slow" advTm="2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745" y="3437543"/>
            <a:ext cx="5691325" cy="3090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0986" t="617" r="10591" b="-1"/>
          <a:stretch/>
        </p:blipFill>
        <p:spPr>
          <a:xfrm>
            <a:off x="6715276" y="305120"/>
            <a:ext cx="5045671" cy="3996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2311" y="276756"/>
            <a:ext cx="5935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</a:rPr>
              <a:t>Много </a:t>
            </a:r>
            <a:r>
              <a:rPr lang="ru-RU" dirty="0">
                <a:solidFill>
                  <a:prstClr val="black"/>
                </a:solidFill>
              </a:rPr>
              <a:t>лет назад был такой же, как сейчас теплый солнечный день. И вдруг люди узнали, что на нашу землю напали враги, и началась война. Налетели самолеты, приехали танки, пришли солдаты с оружием и сразу все изменилось. Вот какие звуки раздавались со всех </a:t>
            </a:r>
            <a:r>
              <a:rPr lang="ru-RU" dirty="0" smtClean="0">
                <a:solidFill>
                  <a:prstClr val="black"/>
                </a:solidFill>
              </a:rPr>
              <a:t>сторон.</a:t>
            </a:r>
          </a:p>
          <a:p>
            <a:pPr marL="285750" lvl="0" indent="-285750">
              <a:buFontTx/>
              <a:buChar char="-"/>
            </a:pPr>
            <a:endParaRPr lang="ru-RU" dirty="0">
              <a:solidFill>
                <a:prstClr val="black"/>
              </a:solidFill>
            </a:endParaRPr>
          </a:p>
          <a:p>
            <a:pPr marL="285750" lvl="0" indent="-285750">
              <a:buFontTx/>
              <a:buChar char="-"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41187" t="1067" r="3356" b="2178"/>
          <a:stretch/>
        </p:blipFill>
        <p:spPr>
          <a:xfrm>
            <a:off x="6704503" y="329751"/>
            <a:ext cx="5009883" cy="6198497"/>
          </a:xfrm>
          <a:prstGeom prst="rect">
            <a:avLst/>
          </a:prstGeom>
        </p:spPr>
      </p:pic>
      <p:pic>
        <p:nvPicPr>
          <p:cNvPr id="5" name="звуки войны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13" y="6305550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1673" y="1846173"/>
            <a:ext cx="56662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Понравились вам звуки войны? (Ответы детей). Это страшные военные звуки.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Какие звуки вы хотели бы слышать каждый день? Почему вам не понравились звуки войны? (Ответы детей).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3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35"/>
    </mc:Choice>
    <mc:Fallback xmlns="">
      <p:transition spd="slow" advTm="9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428" objId="5"/>
        <p14:stopEvt time="24676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058" y="357216"/>
            <a:ext cx="3800113" cy="2703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460" y="420207"/>
            <a:ext cx="4541949" cy="2558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0744" y="3652153"/>
            <a:ext cx="3733969" cy="2673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12911" t="21785" r="12301" b="7417"/>
          <a:stretch/>
        </p:blipFill>
        <p:spPr>
          <a:xfrm>
            <a:off x="3525880" y="3610798"/>
            <a:ext cx="3683538" cy="2615242"/>
          </a:xfrm>
          <a:prstGeom prst="rect">
            <a:avLst/>
          </a:prstGeom>
        </p:spPr>
      </p:pic>
      <p:pic>
        <p:nvPicPr>
          <p:cNvPr id="8" name="хор-красной-армии-священная-войн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493.2187"/>
                  <p14:fade out="1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639" y="62484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453" y="383507"/>
            <a:ext cx="263688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Горели и рушились дома, погибали люди. Мужчины уходили воевать, защищать свою землю, прогонять врагов. Женщины  и дети работали день и ночь, чтобы у солдат была одежда, еда, оружие.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151" y="0"/>
            <a:ext cx="12065849" cy="67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6824" y="257577"/>
            <a:ext cx="2253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Случилось это 9 мая 1945 года.</a:t>
            </a:r>
          </a:p>
          <a:p>
            <a:r>
              <a:rPr lang="ru-RU" dirty="0" smtClean="0"/>
              <a:t>Солдаты стреляли в воздух, кричали: «Ура!!!»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http://mypresentation.ru/documents_2/a3c8558c6effee63d076ffe83d23ad66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50" y="420777"/>
            <a:ext cx="8212428" cy="615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05"/>
    </mc:Choice>
    <mc:Fallback xmlns="">
      <p:transition spd="slow" advTm="6210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otto.net.ua/pic/201209/1600x900/motto.net.ua-217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1982" y="1378040"/>
            <a:ext cx="87705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</a:rPr>
              <a:t>Какая военная техника помогла нашим солдатам победить?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veter.ru/uploads/posts/2013-07/1372788580_samolet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51" y="425002"/>
            <a:ext cx="9910673" cy="543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Детские - Самолет летит, самолет гудит (minu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983" y="5970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7432" y="335623"/>
            <a:ext cx="10393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- А какая военная техника помогла нашей Армии одержать победу над врагом?</a:t>
            </a:r>
            <a:endParaRPr lang="ru-RU" sz="4000" dirty="0"/>
          </a:p>
        </p:txBody>
      </p:sp>
      <p:pic>
        <p:nvPicPr>
          <p:cNvPr id="1026" name="Picture 2" descr="http://cdn-frm-eu.wargaming.net/wot/ru/profile/photo-9069370.gif?_r=136980609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60" y="4397155"/>
            <a:ext cx="1982819" cy="198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justclickit.ru/flash/military/military%20(69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614" y="4795188"/>
            <a:ext cx="3320645" cy="166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entr-hobby.ru/wa-data/public/shop/products/01/37/43701/images/44681/44681.1000x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46" y="4795188"/>
            <a:ext cx="3035590" cy="177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-dog.ru/wallpapers/8/2/5282742031023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9" y="1783422"/>
            <a:ext cx="2897746" cy="209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-dog.ru/wallpapers/7/15/4798268741386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88" y="1948309"/>
            <a:ext cx="2830571" cy="21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2.bp.blogspot.com/-Xu_6WVSMX70/Ut0rKlSz_EI/AAAAAAAAB6c/g6GGdCl5IeE/s1600/0_2f4f0_abe8a1c5_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31" y="1833162"/>
            <a:ext cx="3312652" cy="256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44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524">
        <p15:prstTrans prst="peelOff"/>
      </p:transition>
    </mc:Choice>
    <mc:Fallback>
      <p:transition spd="slow" advTm="505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7|1|2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298</Words>
  <Application>Microsoft Office PowerPoint</Application>
  <PresentationFormat>Широкоэкранный</PresentationFormat>
  <Paragraphs>29</Paragraphs>
  <Slides>19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</dc:creator>
  <cp:lastModifiedBy>Vera</cp:lastModifiedBy>
  <cp:revision>75</cp:revision>
  <dcterms:created xsi:type="dcterms:W3CDTF">2018-04-21T17:37:15Z</dcterms:created>
  <dcterms:modified xsi:type="dcterms:W3CDTF">2018-05-04T01:50:22Z</dcterms:modified>
</cp:coreProperties>
</file>