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5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7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9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3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FF5A-589A-474B-BAD2-62333F5DE5C1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8CD3-7B8E-49B7-BD1A-FE948593A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017" y="579549"/>
            <a:ext cx="74311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Гербова</a:t>
            </a:r>
            <a:r>
              <a:rPr lang="ru-RU" sz="2000" dirty="0" smtClean="0"/>
              <a:t> В. </a:t>
            </a:r>
            <a:r>
              <a:rPr lang="ru-RU" sz="2000" dirty="0" smtClean="0"/>
              <a:t>В. </a:t>
            </a:r>
            <a:endParaRPr lang="ru-RU" sz="2000" dirty="0" smtClean="0"/>
          </a:p>
          <a:p>
            <a:pPr algn="ctr"/>
            <a:r>
              <a:rPr lang="ru-RU" sz="2000" dirty="0" smtClean="0"/>
              <a:t>Развитие речи в детском саду </a:t>
            </a:r>
          </a:p>
          <a:p>
            <a:pPr algn="ctr"/>
            <a:r>
              <a:rPr lang="ru-RU" sz="2000" dirty="0" smtClean="0"/>
              <a:t>Младшая группа</a:t>
            </a:r>
          </a:p>
          <a:p>
            <a:pPr algn="ctr"/>
            <a:r>
              <a:rPr lang="ru-RU" sz="2000" dirty="0" smtClean="0"/>
              <a:t>Апрель, Занятие №2.</a:t>
            </a:r>
          </a:p>
          <a:p>
            <a:pPr algn="ctr"/>
            <a:r>
              <a:rPr lang="ru-RU" sz="5400" dirty="0" smtClean="0"/>
              <a:t>Звуковая культура речи: </a:t>
            </a:r>
            <a:r>
              <a:rPr lang="ru-RU" sz="9600" b="1" i="1" dirty="0" smtClean="0">
                <a:solidFill>
                  <a:srgbClr val="00B0F0"/>
                </a:solidFill>
              </a:rPr>
              <a:t>звук Ф.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6" y="5453918"/>
            <a:ext cx="3048368" cy="140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1" y="399246"/>
            <a:ext cx="1558344" cy="128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312" y="111512"/>
            <a:ext cx="557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400" dirty="0" smtClean="0"/>
              <a:t>МАДОУ «Детский сад №4 «Солнышко»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6537" y="6523463"/>
            <a:ext cx="289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Арамиль </a:t>
            </a:r>
            <a:r>
              <a:rPr lang="ru-RU" smtClean="0"/>
              <a:t>– 2017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6116" y="5341434"/>
            <a:ext cx="563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</a:t>
            </a:r>
            <a:r>
              <a:rPr lang="ru-RU" dirty="0" smtClean="0"/>
              <a:t>: Казанцева В. Г. – воспитатель (СЗД)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5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5536" y="0"/>
            <a:ext cx="3886464" cy="16557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лесной опушке,</a:t>
            </a:r>
          </a:p>
          <a:p>
            <a:r>
              <a:rPr lang="ru-RU" sz="4000" dirty="0" smtClean="0"/>
              <a:t> в хорошенькой избушке </a:t>
            </a:r>
          </a:p>
          <a:p>
            <a:r>
              <a:rPr lang="ru-RU" sz="4000" dirty="0" smtClean="0"/>
              <a:t>жили – были дед и баба.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0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0" y="3404561"/>
            <a:ext cx="7504090" cy="345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53992" cy="2852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7910" y="283335"/>
            <a:ext cx="7031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 лесу, недалеко от их домика, жили три ежа. А звали их так: Фук, Фок, </a:t>
            </a:r>
            <a:r>
              <a:rPr lang="ru-RU" dirty="0" err="1" smtClean="0"/>
              <a:t>Фэк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их звали?</a:t>
            </a:r>
          </a:p>
          <a:p>
            <a:endParaRPr lang="ru-RU" dirty="0" smtClean="0"/>
          </a:p>
          <a:p>
            <a:r>
              <a:rPr lang="ru-RU" dirty="0" smtClean="0"/>
              <a:t>Ежи сторожили лес.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Что делали ежи?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Гуляя по лесным тропинкам, они пели песенки. Вот одна из них: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Лучше нас, лесных ежей,</a:t>
            </a:r>
          </a:p>
          <a:p>
            <a:pPr algn="ctr"/>
            <a:r>
              <a:rPr lang="ru-RU" dirty="0" smtClean="0"/>
              <a:t>Нет на свете сторожей.</a:t>
            </a:r>
          </a:p>
          <a:p>
            <a:pPr algn="r"/>
            <a:r>
              <a:rPr lang="ru-RU" dirty="0" smtClean="0"/>
              <a:t>(2-3 раза.)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10" y="3556961"/>
            <a:ext cx="7504090" cy="34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nagold.ru/fon/clipart/m/mish/mysh8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2" y="1072703"/>
            <a:ext cx="1687823" cy="14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imal-store.ru/img/2015/050103/26295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56" y="4633174"/>
            <a:ext cx="2375378" cy="15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ustclickit.ru/flash/mouse/mouse%20(37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02" y="1282252"/>
            <a:ext cx="1899284" cy="12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2755" y="270456"/>
            <a:ext cx="4687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Однажды в избушку, где жили дед и баба, пробрались мыши. Даже днём они разгуливали по всему дому и грызли всё подряд. Решили старики: «Пригласим ежей. Пусть прогонят мышей».</a:t>
            </a:r>
          </a:p>
          <a:p>
            <a:endParaRPr lang="ru-RU" dirty="0"/>
          </a:p>
          <a:p>
            <a:r>
              <a:rPr lang="ru-RU" dirty="0" smtClean="0"/>
              <a:t>- Что решили сделать старики?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74" y="3401268"/>
            <a:ext cx="7504826" cy="345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270456"/>
            <a:ext cx="7714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отправились ежи воевать с мышами. Впереди Фук.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впереди?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За ним Фок.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за Фуком?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А сзади?(</a:t>
            </a:r>
            <a:r>
              <a:rPr lang="ru-RU" dirty="0" err="1" smtClean="0"/>
              <a:t>Фэк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Ежи идут, песенку поют:</a:t>
            </a:r>
          </a:p>
          <a:p>
            <a:pPr algn="ctr"/>
            <a:r>
              <a:rPr lang="ru-RU" dirty="0" smtClean="0"/>
              <a:t>«По тропинке мы идём –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К деду с бабушкой идём,</a:t>
            </a:r>
          </a:p>
          <a:p>
            <a:pPr algn="ctr"/>
            <a:r>
              <a:rPr lang="ru-RU" dirty="0" smtClean="0"/>
              <a:t>Фук.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К деду с бабушкой идём,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И тихонечко поём,</a:t>
            </a:r>
          </a:p>
          <a:p>
            <a:pPr algn="ctr"/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1" y="631065"/>
            <a:ext cx="7212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Прогнали ежи мышей и отправились в обратный путь, так же напевая:</a:t>
            </a:r>
          </a:p>
          <a:p>
            <a:r>
              <a:rPr lang="ru-RU" dirty="0" smtClean="0"/>
              <a:t>«По тропинке мы идём –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Мы от дедушки идём,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Мы от бабушки идём –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Громко песенку поём,</a:t>
            </a:r>
          </a:p>
          <a:p>
            <a:r>
              <a:rPr lang="ru-RU" dirty="0" smtClean="0"/>
              <a:t>Фук, Фок, </a:t>
            </a:r>
            <a:r>
              <a:rPr lang="ru-RU" dirty="0" err="1" smtClean="0"/>
              <a:t>Фэк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71" y="3216388"/>
            <a:ext cx="7504826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48985"/>
            <a:ext cx="12193057" cy="7955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7970"/>
            <a:ext cx="12193057" cy="7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311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10</cp:revision>
  <dcterms:created xsi:type="dcterms:W3CDTF">2017-04-11T17:53:51Z</dcterms:created>
  <dcterms:modified xsi:type="dcterms:W3CDTF">2017-12-08T17:12:08Z</dcterms:modified>
</cp:coreProperties>
</file>