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1" r:id="rId5"/>
    <p:sldId id="257" r:id="rId6"/>
    <p:sldId id="259" r:id="rId7"/>
    <p:sldId id="258" r:id="rId8"/>
    <p:sldId id="266" r:id="rId9"/>
    <p:sldId id="265" r:id="rId10"/>
    <p:sldId id="264" r:id="rId11"/>
    <p:sldId id="263" r:id="rId12"/>
    <p:sldId id="270" r:id="rId13"/>
    <p:sldId id="269" r:id="rId14"/>
    <p:sldId id="268" r:id="rId15"/>
    <p:sldId id="267" r:id="rId16"/>
    <p:sldId id="274" r:id="rId17"/>
    <p:sldId id="273" r:id="rId18"/>
    <p:sldId id="272" r:id="rId19"/>
    <p:sldId id="275" r:id="rId20"/>
    <p:sldId id="276" r:id="rId21"/>
    <p:sldId id="27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97" autoAdjust="0"/>
    <p:restoredTop sz="95256" autoAdjust="0"/>
  </p:normalViewPr>
  <p:slideViewPr>
    <p:cSldViewPr>
      <p:cViewPr>
        <p:scale>
          <a:sx n="100" d="100"/>
          <a:sy n="100" d="100"/>
        </p:scale>
        <p:origin x="-972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2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0"/>
            <a:ext cx="7772400" cy="1037977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«Детский сад комбинированного вида № 4 «Солнышко»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916832"/>
            <a:ext cx="8064896" cy="4752528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«Кто такой </a:t>
            </a:r>
          </a:p>
          <a:p>
            <a:r>
              <a:rPr lang="ru-RU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учитель-дефектолог?»</a:t>
            </a:r>
          </a:p>
          <a:p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Исполнители:</a:t>
            </a:r>
          </a:p>
          <a:p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Учитель - дефектолог</a:t>
            </a:r>
          </a:p>
          <a:p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Ширяева Ольга Александровна</a:t>
            </a:r>
          </a:p>
          <a:p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Учитель – дефектолог </a:t>
            </a:r>
          </a:p>
          <a:p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</a:t>
            </a:r>
            <a:r>
              <a:rPr lang="ru-RU" sz="1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Палтусова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Надежда Евгеньевна</a:t>
            </a:r>
          </a:p>
          <a:p>
            <a:endParaRPr lang="ru-RU" sz="22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Арамиль, 2023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73016"/>
            <a:ext cx="3314003" cy="22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94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3" y="0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476672"/>
            <a:ext cx="7772400" cy="605929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Диагностическое направление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ownloads\18-12-2023_07-41-59\IMG_20231218_094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3192180" cy="425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18-12-2023_07-41-59\IMG_20231218_0940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8" b="11779"/>
          <a:stretch/>
        </p:blipFill>
        <p:spPr bwMode="auto">
          <a:xfrm rot="16200000">
            <a:off x="4690501" y="1362130"/>
            <a:ext cx="3384376" cy="478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7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" y="-20775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Консультативно – просветительское и профилактическое направление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4860032" y="1556792"/>
            <a:ext cx="4038600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Беседы, консультации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Родительские собрания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Выполнение домашних заданий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Информационно-педагогические материалы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Совместные праздники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Desktop\фото дети 5 гр\дети 5 гр\Новая папка\IMG-20221222-WA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IMG_20231218_100302_7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4" r="519" b="21155"/>
          <a:stretch/>
        </p:blipFill>
        <p:spPr bwMode="auto">
          <a:xfrm>
            <a:off x="910267" y="4064479"/>
            <a:ext cx="3507042" cy="277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19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" y="-20775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772400" cy="1470025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Организационно – методическое направление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ММО\ММО от 22.11.2023 год\ФОТО\IMG-20231122-WA0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976664" cy="44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40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" y="-20775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Коррекционно-развивающее направление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FDAFB29-483A-6203-4348-36B048083D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Подгрупповые занятия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DCBEF3F6-AC69-1FC1-4E0A-68495EEFC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28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занятия</a:t>
            </a:r>
          </a:p>
        </p:txBody>
      </p:sp>
      <p:pic>
        <p:nvPicPr>
          <p:cNvPr id="4098" name="Picture 2" descr="C:\Users\user\Desktop\фото дети 5 гр\IMG_20230119_09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591" y="2276872"/>
            <a:ext cx="2922150" cy="38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0" b="19004"/>
          <a:stretch/>
        </p:blipFill>
        <p:spPr bwMode="auto">
          <a:xfrm>
            <a:off x="1043608" y="2852936"/>
            <a:ext cx="2920340" cy="2995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73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" y="-20775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772400" cy="1470025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Ознакомление с окружающим миром</a:t>
            </a:r>
          </a:p>
        </p:txBody>
      </p:sp>
      <p:pic>
        <p:nvPicPr>
          <p:cNvPr id="5122" name="Picture 2" descr="C:\Users\user\Desktop\фото дети 5 гр\IMG_20230125_091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21088"/>
            <a:ext cx="1822324" cy="24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af12.mail.ru/cgi-bin/readmsg?id=17028772380337386965;0;3&amp;mode=attachment&amp;email=oshi77@mail.ru&amp;ct=image%2fjpg&amp;cn=IMG_7798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af12.mail.ru/cgi-bin/readmsg?id=17028772380337386965;0;3&amp;mode=attachment&amp;email=oshi77@mail.ru&amp;ct=image%2fjpg&amp;cn=IMG_7798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9" b="19093"/>
          <a:stretch/>
        </p:blipFill>
        <p:spPr bwMode="auto">
          <a:xfrm>
            <a:off x="6156176" y="1628800"/>
            <a:ext cx="2526326" cy="338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00957"/>
            <a:ext cx="2674872" cy="356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18776"/>
            <a:ext cx="1812485" cy="241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17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7772400" cy="1470025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математических представлений.</a:t>
            </a:r>
          </a:p>
        </p:txBody>
      </p:sp>
      <p:pic>
        <p:nvPicPr>
          <p:cNvPr id="6146" name="Picture 2" descr="C:\Users\user\Desktop\фото дети 5 гр\IMG_20230207_0948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28800"/>
            <a:ext cx="1827262" cy="243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о дети 5 гр\IMG_20230119_1005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1827261" cy="243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фото дети 5 гр\IMG_20230323_0859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068" y="1655288"/>
            <a:ext cx="1807395" cy="240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149080"/>
            <a:ext cx="1872208" cy="249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45" y="4221087"/>
            <a:ext cx="3136348" cy="235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01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37251" cy="790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-20775"/>
            <a:ext cx="7772400" cy="1470025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Сенсомоторное развитие</a:t>
            </a:r>
          </a:p>
        </p:txBody>
      </p:sp>
      <p:sp>
        <p:nvSpPr>
          <p:cNvPr id="3" name="AutoShape 2" descr="https://af12.mail.ru/cgi-bin/readmsg?id=17028809991571858273;0;5&amp;mode=attachment&amp;email=oshi77@mail.ru&amp;ct=image%2fjpeg&amp;cn=IMG_5610.jpe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216024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user\Desktop\фото дети 5 гр\IMG_20230323_1003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268760"/>
            <a:ext cx="2114387" cy="281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 дети 5 гр\IMG_20230327_0941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258095"/>
            <a:ext cx="2122386" cy="282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242874"/>
            <a:ext cx="2298699" cy="3064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user\Desktop\фото дети 5 гр\IMG_20230330_09245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6" b="19546"/>
          <a:stretch/>
        </p:blipFill>
        <p:spPr bwMode="auto">
          <a:xfrm>
            <a:off x="5546398" y="4293096"/>
            <a:ext cx="4066162" cy="334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20705"/>
            <a:ext cx="1871609" cy="2495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48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" y="-20775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7201"/>
            <a:ext cx="7772400" cy="1470025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Развитие речи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74305"/>
            <a:ext cx="345638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1538"/>
            <a:ext cx="3456384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89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" y="-20775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323"/>
            <a:ext cx="7772400" cy="1200877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Обучение грамоте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24164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Desktop\фото дети 5 гр\дети 5 гр\IMG_20230123_0908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20854"/>
            <a:ext cx="3486255" cy="464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61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620688"/>
            <a:ext cx="7704856" cy="1470025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- дефектолог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это педагог, который помогает ребёнку познать всё или почти всё из того, что он должен знать</a:t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возрасту, но не успел в силу особенностей своего развития.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80928"/>
            <a:ext cx="1976834" cy="350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97671"/>
            <a:ext cx="46085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4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Ширяева Ольга Александровна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Москва Университет Российской академии образования, 1999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квалификация: Психолог. Преподаватель психологии по специальности «Психология»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АНО ДПО «Академия повышения квалификации и   профессионального развития», 2022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«Учитель-дефектолог»</a:t>
            </a:r>
          </a:p>
          <a:p>
            <a:endParaRPr lang="ru-RU" dirty="0"/>
          </a:p>
        </p:txBody>
      </p:sp>
      <p:pic>
        <p:nvPicPr>
          <p:cNvPr id="7" name="Picture 2" descr="C:\Users\user\Desktop\фото дети 5 гр\дети 5 гр\IMG-20221107-WA0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85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" y="-20775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16632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ТЕПЕРЬ ЗАНЯТИЕ!!!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«Виды транспорта»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2065" b="-2384"/>
          <a:stretch/>
        </p:blipFill>
        <p:spPr bwMode="auto">
          <a:xfrm rot="16200000">
            <a:off x="2604578" y="355862"/>
            <a:ext cx="4608490" cy="715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33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848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213163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0" y="-2452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Палтусова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Надежда Евгеньевна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среднее-профессиональное,  Уральский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колледж бизнеса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управления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технологии красоты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АНО ДПО «Академия повышения квалификации и   профессионального развития», 2022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«Учитель-дефектолог»</a:t>
            </a:r>
          </a:p>
          <a:p>
            <a:endParaRPr lang="ru-RU" dirty="0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17" y="1600200"/>
            <a:ext cx="300976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43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856995"/>
            <a:ext cx="6048672" cy="10801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Учитель-дефектолог – кто это?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9552" y="2996952"/>
            <a:ext cx="5544616" cy="10801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чём заключается работа учителя – дефектолога?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5143670"/>
            <a:ext cx="5472608" cy="10801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Зачем ребёнку занятия с учителем – дефектологом?</a:t>
            </a:r>
          </a:p>
        </p:txBody>
      </p:sp>
      <p:pic>
        <p:nvPicPr>
          <p:cNvPr id="2050" name="Picture 2" descr="https://klike.net/uploads/posts/2020-02/1581672932_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r="15010" b="5618"/>
          <a:stretch/>
        </p:blipFill>
        <p:spPr bwMode="auto">
          <a:xfrm>
            <a:off x="6302828" y="1425520"/>
            <a:ext cx="2733667" cy="357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61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7435" y="0"/>
            <a:ext cx="7772400" cy="1254001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Кто такой учитель-дефектолог?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4941168"/>
            <a:ext cx="7848872" cy="17526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- дефектолог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это специалист, который занимается изучением, обучением, воспитанием и социализацией детей с ограниченными возможностями здоровья и детей, имеющих особые образовательные потребности.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" t="847" r="1" b="-847"/>
          <a:stretch/>
        </p:blipFill>
        <p:spPr bwMode="auto">
          <a:xfrm>
            <a:off x="2295206" y="1052736"/>
            <a:ext cx="4556857" cy="368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26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-2452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772400" cy="82195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Известные учёные- дефектологи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8712968" cy="5112568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подарила миру великие имена, которые составляют золотой фонд нации, таких выдающихся учёных-дефектологов как: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Михайлович Бехтерев 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русский невролог, психиатр и психолог, основатель научной школы;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Граборов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Николаевич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основатель системы воспитания сенсорной культуры;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Занков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Леонид Владимирович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отечественный психолог, дефектолог и педагог, ученик Л. С. Выготского;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Певзнер Мария Семёновна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российский ученый, врач-психиатр, психолог, дефектолог и педагог;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Кащенко Всеволод Петрович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руководитель первого санатория-школы для особенных детей;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Выготский Лев Семёнович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дефектолог-экспериментатор, исследователь дефектологии;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Гнездилов Михаил Федотович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отечественный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олигофренопедагог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3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93" y="19819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48680"/>
            <a:ext cx="7772400" cy="1470025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Целью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учителя-дефектолога является создание условий для развития и адаптации ребёнка в различных сферах жизни: социальной, учебной, бытовой и максимальная компенсация отклоняющегося развития.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64904"/>
            <a:ext cx="2826749" cy="376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42" y="2780928"/>
            <a:ext cx="4271628" cy="320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30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" y="-20775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36712"/>
            <a:ext cx="7772400" cy="1470025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Главная задача дефектолога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определить индивидуальный маршрут развития, воспитания и обучения ребёнка, а в дальнейшем максимально насколько это возможно подготовить ребёнка к обучению в школе, оказать психологическую и консультативную поддержку родителям.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2324102" cy="309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41892"/>
            <a:ext cx="2256650" cy="300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96226"/>
            <a:ext cx="2353797" cy="313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37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30298_238-p-foni-tem-dlya-prezentatsii-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2"/>
            <a:ext cx="9147270" cy="68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работы</a:t>
            </a:r>
            <a:br>
              <a:rPr lang="ru-RU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учителя - дефектолога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916832"/>
            <a:ext cx="7848872" cy="4824536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Диагностическое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выявление уровня актуального развития и зоны ближайшего развития;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Коррекционное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преодоление и компенсация отклонений развития;</a:t>
            </a:r>
          </a:p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ru-RU" alt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Консультативно – просветительское и профилактическое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оказание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родителям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воспитании и обучении ребенка;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Организационно – методическое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участие в </a:t>
            </a:r>
            <a:r>
              <a:rPr kumimoji="0" lang="ru-RU" alt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ППконсилиумах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методических объединениях.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97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466</Words>
  <Application>Microsoft Office PowerPoint</Application>
  <PresentationFormat>Экран (4:3)</PresentationFormat>
  <Paragraphs>64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Муниципальное автономное дошкольное образовательное учреждение «Детский сад комбинированного вида № 4 «Солнышко»</vt:lpstr>
      <vt:lpstr>Ширяева Ольга Александровна</vt:lpstr>
      <vt:lpstr>Палтусова Надежда Евгеньевна</vt:lpstr>
      <vt:lpstr>Презентация PowerPoint</vt:lpstr>
      <vt:lpstr>Кто такой учитель-дефектолог?</vt:lpstr>
      <vt:lpstr>Известные учёные- дефектологи</vt:lpstr>
      <vt:lpstr>     Целью работы учителя-дефектолога является создание условий для развития и адаптации ребёнка в различных сферах жизни: социальной, учебной, бытовой и максимальная компенсация отклоняющегося развития. </vt:lpstr>
      <vt:lpstr>     Главная задача дефектолога - определить индивидуальный маршрут развития, воспитания и обучения ребёнка, а в дальнейшем максимально насколько это возможно подготовить ребёнка к обучению в школе, оказать психологическую и консультативную поддержку родителям.</vt:lpstr>
      <vt:lpstr>Направления работы учителя - дефектолога</vt:lpstr>
      <vt:lpstr>Диагностическое направление</vt:lpstr>
      <vt:lpstr>Консультативно – просветительское и профилактическое направление</vt:lpstr>
      <vt:lpstr>Организационно – методическое направление</vt:lpstr>
      <vt:lpstr>Коррекционно-развивающее направление</vt:lpstr>
      <vt:lpstr> Ознакомление с окружающим миром</vt:lpstr>
      <vt:lpstr>Формирование математических представлений.</vt:lpstr>
      <vt:lpstr>Сенсомоторное развитие</vt:lpstr>
      <vt:lpstr> Развитие речи</vt:lpstr>
      <vt:lpstr> Обучение грамоте</vt:lpstr>
      <vt:lpstr>Учитель - дефектолог - это педагог, который помогает ребёнку познать всё или почти всё из того, что он должен знать по возрасту, но не успел в силу особенностей своего развития. </vt:lpstr>
      <vt:lpstr>А ТЕПЕРЬ ЗАНЯТИЕ!!! «Виды транспорта»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30</cp:revision>
  <dcterms:created xsi:type="dcterms:W3CDTF">2023-12-14T09:43:50Z</dcterms:created>
  <dcterms:modified xsi:type="dcterms:W3CDTF">2023-12-19T06:37:46Z</dcterms:modified>
</cp:coreProperties>
</file>