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0" r:id="rId5"/>
    <p:sldId id="259" r:id="rId6"/>
    <p:sldId id="264" r:id="rId7"/>
    <p:sldId id="265" r:id="rId8"/>
    <p:sldId id="266" r:id="rId9"/>
    <p:sldId id="263" r:id="rId10"/>
    <p:sldId id="267" r:id="rId11"/>
    <p:sldId id="268" r:id="rId12"/>
    <p:sldId id="269" r:id="rId13"/>
    <p:sldId id="262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2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3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39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58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40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34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47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93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7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29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87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4A510-420D-4A80-B890-2A0323804838}" type="datetimeFigureOut">
              <a:rPr lang="ru-RU" smtClean="0"/>
              <a:t>27.11.2024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0A2E-8E77-426E-AE42-0AC59AC91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41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" y="0"/>
            <a:ext cx="91732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9374" y="26965"/>
            <a:ext cx="7772400" cy="1470025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Муниципальное автономное  образовательное учреждение «Детский сад комбинированного вида № 4 «Солнышко» 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1484" y="1556792"/>
            <a:ext cx="8248180" cy="504056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Доклад на тему :</a:t>
            </a:r>
          </a:p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«Использование и внедрение новых форм ИКТ в образовательном процессе в ДОУ при работе с детьми с ОВЗ» (интерактивная панель)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Исполнители: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Ширяева О.А.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Учитель-дефектолог</a:t>
            </a:r>
          </a:p>
          <a:p>
            <a:pPr algn="r"/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Палтусова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Н.Е.</a:t>
            </a:r>
          </a:p>
          <a:p>
            <a:pPr algn="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Учитель-дефектолог</a:t>
            </a:r>
          </a:p>
          <a:p>
            <a:pPr algn="r"/>
            <a:endParaRPr lang="ru-RU" sz="20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Арамиль, 2024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42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Физкультминутки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Picture 2" descr="D:\фото для презентации\WhatsApp Image 2024-11-26 at 15.13.29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2116" b="13351"/>
          <a:stretch/>
        </p:blipFill>
        <p:spPr bwMode="auto">
          <a:xfrm>
            <a:off x="34528" y="1340768"/>
            <a:ext cx="475423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 для презентации\WhatsApp Image 2024-11-26 at 15.13.37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28269" r="8231" b="11017"/>
          <a:stretch/>
        </p:blipFill>
        <p:spPr bwMode="auto">
          <a:xfrm>
            <a:off x="4360550" y="1325420"/>
            <a:ext cx="4590115" cy="231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фотки для презентации\59e0cbbd-63de-4f5d-8d01-326dac2a4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39" y="3789040"/>
            <a:ext cx="4511968" cy="33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75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Короткометражные видеофильмы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074" name="Picture 2" descr="D:\фотки для презентации\01f64cf7-f9cd-49d2-879f-74a0dd43dc5f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761725" cy="50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103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Интерактивные игры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 r="13778" b="10646"/>
          <a:stretch/>
        </p:blipFill>
        <p:spPr bwMode="auto">
          <a:xfrm>
            <a:off x="104195" y="1188119"/>
            <a:ext cx="336601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064" y="1196752"/>
            <a:ext cx="2466594" cy="248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4" y="4149080"/>
            <a:ext cx="322955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09622"/>
            <a:ext cx="2159940" cy="28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65574"/>
            <a:ext cx="187220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73006"/>
            <a:ext cx="1818202" cy="2424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788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1"/>
            <a:ext cx="9144000" cy="6836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«Скажи мне, и я забуду.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Покажи мне, - я смогу запомнить.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Позволь мне это сделать самому,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и это станет моим навсегда».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Древняя мудрость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Применение на занятиях современных образовательных технологий на сегодняшний день весьма актуально, т.к. именно здесь возможно учесть специфику конкретной группы воспитанников, конкретный контингент детей с учетом их психического, физического и эмоционального уровня развития. </a:t>
            </a:r>
            <a:endParaRPr lang="ru-RU" sz="2200" dirty="0" smtClean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just"/>
            <a:r>
              <a:rPr lang="ru-RU" sz="2200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Информационно-коммуникационные </a:t>
            </a:r>
            <a:r>
              <a:rPr lang="ru-RU" sz="22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технологии являются эффективным техническим средством, при помощи которого можно значительно обогатить коррекционно-развивающий процесс. Совершенствование этого процесса – почетная и важная задача педагога. </a:t>
            </a:r>
          </a:p>
        </p:txBody>
      </p:sp>
    </p:spTree>
    <p:extLst>
      <p:ext uri="{BB962C8B-B14F-4D97-AF65-F5344CB8AC3E}">
        <p14:creationId xmlns:p14="http://schemas.microsoft.com/office/powerpoint/2010/main" val="420043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Приглашаем поиграть!!!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0" name="Picture 2" descr="D:\фотки для презентации\20d43d20-61e3-4996-bfee-b386711c9e7c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t="29464" r="27083" b="32895"/>
          <a:stretch/>
        </p:blipFill>
        <p:spPr bwMode="auto">
          <a:xfrm>
            <a:off x="539552" y="1412776"/>
            <a:ext cx="786139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09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Дети с ОВЗ</a:t>
            </a:r>
            <a:endParaRPr lang="ru-RU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User\Desktop\Оля\user\Desktop\дети 5 группа\IMG_20231212_10264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3" y="1196752"/>
            <a:ext cx="226825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Оля\user\Desktop\дети 5 группа\IMG_20240123_090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49542"/>
            <a:ext cx="2174854" cy="289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Оля\user\Desktop\дети 5 группа\IMG_20240326_102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49" y="1116686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Оля\user\Desktop\дети 5 группа\IMG_20240402_0928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6" y="3649542"/>
            <a:ext cx="2264564" cy="30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49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Информационно-коммуникационные технологии</a:t>
            </a:r>
            <a:endParaRPr lang="ru-RU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6" b="2497"/>
          <a:stretch/>
        </p:blipFill>
        <p:spPr bwMode="auto">
          <a:xfrm>
            <a:off x="539552" y="1628800"/>
            <a:ext cx="7772400" cy="470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52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Интерактивная панель</a:t>
            </a:r>
            <a:b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 в ДОУ № 4</a:t>
            </a:r>
            <a:endParaRPr lang="ru-RU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11524" r="276" b="11585"/>
          <a:stretch/>
        </p:blipFill>
        <p:spPr bwMode="auto">
          <a:xfrm>
            <a:off x="179512" y="1556792"/>
            <a:ext cx="863158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151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6" y="1"/>
            <a:ext cx="9207896" cy="688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33870" cy="6264696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7400" b="1" u="sng" dirty="0">
                <a:solidFill>
                  <a:srgbClr val="7030A0"/>
                </a:solidFill>
                <a:latin typeface="Comic Sans MS" pitchFamily="66" charset="0"/>
              </a:rPr>
              <a:t>Цель применения ИП в работе</a:t>
            </a:r>
          </a:p>
          <a:p>
            <a:pPr marL="0" indent="0" algn="just">
              <a:buNone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повышение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мотивации и активности ребенка, повышение эффективности работы по развитию познавательной деятельности и общего развития </a:t>
            </a: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детей.</a:t>
            </a:r>
          </a:p>
          <a:p>
            <a:pPr marL="0" indent="0" algn="just">
              <a:buNone/>
            </a:pPr>
            <a:r>
              <a:rPr lang="ru-RU" sz="7400" b="1" u="sng" dirty="0" smtClean="0">
                <a:solidFill>
                  <a:srgbClr val="7030A0"/>
                </a:solidFill>
                <a:latin typeface="Comic Sans MS" pitchFamily="66" charset="0"/>
              </a:rPr>
              <a:t>Применение </a:t>
            </a:r>
            <a:r>
              <a:rPr lang="ru-RU" sz="7400" b="1" u="sng" dirty="0">
                <a:solidFill>
                  <a:srgbClr val="7030A0"/>
                </a:solidFill>
                <a:latin typeface="Comic Sans MS" pitchFamily="66" charset="0"/>
              </a:rPr>
              <a:t>ИП позволяют решить следующие задачи: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Индивидуализация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и дифференциация обучения.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Формирование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способности принимать решения.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Формирование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интереса к игровой и к учебной деятельности.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Развитие психических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функций: памяти, восприятия, внимания и мышления за счет повышения уровня наглядности.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Развитие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волевых качеств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Развитие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произвольной моторики пальцев </a:t>
            </a: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рук</a:t>
            </a:r>
          </a:p>
          <a:p>
            <a:pPr algn="just">
              <a:buFont typeface="Wingdings" pitchFamily="2" charset="2"/>
              <a:buChar char="Ø"/>
            </a:pPr>
            <a:r>
              <a:rPr lang="ru-RU" sz="7400" dirty="0" smtClean="0">
                <a:solidFill>
                  <a:srgbClr val="7030A0"/>
                </a:solidFill>
                <a:latin typeface="Comic Sans MS" pitchFamily="66" charset="0"/>
              </a:rPr>
              <a:t>Формирование </a:t>
            </a:r>
            <a:r>
              <a:rPr lang="ru-RU" sz="7400" dirty="0">
                <a:solidFill>
                  <a:srgbClr val="7030A0"/>
                </a:solidFill>
                <a:latin typeface="Comic Sans MS" pitchFamily="66" charset="0"/>
              </a:rPr>
              <a:t>психологической готовности к обучению в школе.</a:t>
            </a:r>
          </a:p>
          <a:p>
            <a:pPr>
              <a:buFont typeface="Wingdings" pitchFamily="2" charset="2"/>
              <a:buChar char="Ø"/>
            </a:pPr>
            <a:endParaRPr lang="ru-RU" sz="6000" dirty="0">
              <a:solidFill>
                <a:srgbClr val="7030A0"/>
              </a:solidFill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56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Достоинства интерактивной панели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6146" name="Picture 2" descr="D:\фотки для презентации\3f24a267-11b0-4f25-b1e0-ca384806fcd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7" r="2325" b="29008"/>
          <a:stretch/>
        </p:blipFill>
        <p:spPr bwMode="auto">
          <a:xfrm>
            <a:off x="1835696" y="1844824"/>
            <a:ext cx="5730706" cy="438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2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28" y="-18904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Развивающие видео, мультимедийные презентации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Picture 2" descr="D:\фотки для презентации\2bf6920e-83b0-4032-a4b0-311a0ded06d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9" b="12359"/>
          <a:stretch/>
        </p:blipFill>
        <p:spPr bwMode="auto">
          <a:xfrm>
            <a:off x="827584" y="1874033"/>
            <a:ext cx="2593156" cy="197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ки для презентации\fc3547a8-e2aa-4060-a2f5-036db8beae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0" b="7437"/>
          <a:stretch/>
        </p:blipFill>
        <p:spPr bwMode="auto">
          <a:xfrm>
            <a:off x="4067944" y="1772816"/>
            <a:ext cx="3672408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 для презентации\фрук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84650"/>
            <a:ext cx="2088232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 для презентации\старшая подгрупп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340" y="3938170"/>
            <a:ext cx="2048092" cy="273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фото для презентации\Максимилиан и Ваня П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145" y="3922835"/>
            <a:ext cx="2059593" cy="274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40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Пальчиковая гимнастика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6" y="1268760"/>
            <a:ext cx="4352921" cy="23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фотки для презентации\fc3547a8-e2aa-4060-a2f5-036db8beae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14" y="3212976"/>
            <a:ext cx="4381980" cy="328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64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32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Артикуляционная гимнастика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 descr="D:\фото для презентации\WhatsApp Image 2024-11-26 at 15.19.22 (1)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6" r="3269" b="4325"/>
          <a:stretch/>
        </p:blipFill>
        <p:spPr bwMode="auto">
          <a:xfrm>
            <a:off x="107504" y="1382428"/>
            <a:ext cx="4077154" cy="23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фотки для презентации\782fd8ef-f325-43c2-8bb8-302e2b153b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38253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8993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235</Words>
  <Application>Microsoft Office PowerPoint</Application>
  <PresentationFormat>Экран (4:3)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автономное  образовательное учреждение «Детский сад комбинированного вида № 4 «Солнышко» </vt:lpstr>
      <vt:lpstr>Дети с ОВЗ</vt:lpstr>
      <vt:lpstr>Информационно-коммуникационные технологии</vt:lpstr>
      <vt:lpstr>Интерактивная панель  в ДОУ № 4</vt:lpstr>
      <vt:lpstr>Презентация PowerPoint</vt:lpstr>
      <vt:lpstr>Достоинства интерактивной панели</vt:lpstr>
      <vt:lpstr>Развивающие видео, мультимедийные презентации</vt:lpstr>
      <vt:lpstr>Пальчиковая гимнастика</vt:lpstr>
      <vt:lpstr>Артикуляционная гимнастика</vt:lpstr>
      <vt:lpstr>Физкультминутки</vt:lpstr>
      <vt:lpstr>Короткометражные видеофильмы</vt:lpstr>
      <vt:lpstr>Интерактивные игры</vt:lpstr>
      <vt:lpstr>«Скажи мне, и я забуду. Покажи мне, - я смогу запомнить. Позволь мне это сделать самому, и это станет моим навсегда». Древняя мудрость </vt:lpstr>
      <vt:lpstr>Приглашаем поиграть!!!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 образовательное учреждение «Детский сад комбинированного вида № 4 «Солнышко»</dc:title>
  <dc:creator>User</dc:creator>
  <cp:lastModifiedBy>User</cp:lastModifiedBy>
  <cp:revision>20</cp:revision>
  <dcterms:created xsi:type="dcterms:W3CDTF">2024-11-25T06:54:10Z</dcterms:created>
  <dcterms:modified xsi:type="dcterms:W3CDTF">2024-11-27T05:43:14Z</dcterms:modified>
</cp:coreProperties>
</file>