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1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0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5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7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3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2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7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EB27-B72A-43CA-829E-7F6EBC2ABC53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4A78-4A10-4B56-AE9F-65A53807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7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535" y="679269"/>
            <a:ext cx="9302930" cy="3749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№4 «Солнышко»</a:t>
            </a:r>
            <a:b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«Бумага и ее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Воспитатели: Власенко Н.В. В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КК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Константинова М.А.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Долгополая М.Г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1КК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3723" y="5823849"/>
            <a:ext cx="1604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2023г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10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16" y="1618447"/>
            <a:ext cx="4324577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0" y="943447"/>
            <a:ext cx="3434443" cy="457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48" y="943447"/>
            <a:ext cx="3442500" cy="45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9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2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</a:t>
            </a:r>
            <a:br>
              <a:rPr lang="ru-RU" sz="72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72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внимание!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102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185" y="464740"/>
            <a:ext cx="9655629" cy="61973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Бумага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доступный, распространенный и универсальный в работе с детьми материал. С раннего детства детей привлекает бумага : шуршит, её можно смять, порвать. Ребенок постоянно тянется к бумаге, его интерес становится всё ярче. Дети рисуют на бумаге, делают аппликацию. Дети активно работают с бумагой, но недостаточно знаний о разнообразии бумаги, её свойствах. Проведя опыты с бумагой, изучая ее способности и свойства, дети узнают много нового и 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интересного, расширяя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свой кругозор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формирования и расширения представления детей о бумаге, разных ее видах, качествах и свойствах.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74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882750"/>
            <a:ext cx="11508377" cy="5092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научить узнавать вещи, сделанные из бумаги;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учить пользоваться предметами из бумаги по назначению;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знать отличительные признаки бумаги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 умение обследовать предмет и устанавливать причинно-следственные связи в процессе выполнения с бумагой различных действий </a:t>
            </a:r>
            <a:r>
              <a:rPr lang="ru-RU" sz="27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(мнется, рвется, впитывает воду)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заинтересовать детей работой с бумагой;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познавательный интерес детей,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мелкую моторику рук.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интерес к познанию окружающего мира;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любознательность детей.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47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34" y="365760"/>
            <a:ext cx="10345783" cy="624404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должны: получить представления о бумаге, ее свойствах, назначении; различать виды бумаги; уметь проводить опыты с бумагой; овладеть техническими навыками работы с бумагой; развитие мелкой моторики рук.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</a:t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Познавательно-исследовательский, </a:t>
            </a:r>
            <a:r>
              <a:rPr lang="ru-RU" sz="27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 краткосрочный- 3 дня</a:t>
            </a:r>
            <a:br>
              <a:rPr lang="ru-RU" sz="27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и дети логопедической группы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76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28" y="1695051"/>
            <a:ext cx="11027229" cy="399041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Подготовительный этап: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сбор литературы по данной теме;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составление плана работы.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Основной этап:</a:t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Беседы с презентацией «История возникновения бумаги», «Как делают бумагу»;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Чтение художественной литературы :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чистом листе 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 Е. Сосна, «Лист бумаги» </a:t>
            </a:r>
            <a:r>
              <a:rPr lang="ru-RU" sz="2400" b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«Откуда пришла бумага?» </a:t>
            </a:r>
            <a:r>
              <a:rPr lang="ru-RU" sz="240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Б.Жидков</a:t>
            </a:r>
            <a:r>
              <a:rPr lang="ru-RU" sz="24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«Бумажный солдат» </a:t>
            </a:r>
            <a:r>
              <a:rPr lang="ru-RU" sz="240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Б.Окуджава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«Почему у земли платье зеленое» </a:t>
            </a:r>
            <a:r>
              <a:rPr lang="ru-RU" sz="2400" b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А.Лопатина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игры: «Найди предмет, сделанный из бумаги», </a:t>
            </a:r>
            <a:r>
              <a:rPr lang="ru-RU" sz="24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бумага, где используется, какая бывает»;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br>
              <a:rPr lang="ru-RU" sz="2400" b="0" i="0" dirty="0" smtClean="0">
                <a:solidFill>
                  <a:srgbClr val="333333"/>
                </a:solidFill>
                <a:effectLst/>
                <a:latin typeface="Roboto"/>
              </a:rPr>
            </a:b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 «Машина»;</a:t>
            </a:r>
            <a:br>
              <a:rPr lang="ru-RU" sz="27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Конструирование – оригами «</a:t>
            </a:r>
            <a:r>
              <a:rPr lang="ru-RU" sz="27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</a:t>
            </a:r>
            <a:r>
              <a:rPr lang="ru-RU" sz="27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Опытно-экспериментальная деятельность с бумагой; </a:t>
            </a:r>
            <a:br>
              <a:rPr lang="ru-RU" sz="280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Консультация для родителей «Бумажные фантазии».</a:t>
            </a:r>
            <a:b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b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24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71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86" y="14784"/>
            <a:ext cx="9477828" cy="91327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с презентацией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35" y="928056"/>
            <a:ext cx="3120788" cy="2340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578" y="3929361"/>
            <a:ext cx="3100485" cy="232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3480" y="3898168"/>
            <a:ext cx="3100800" cy="23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45" y="928056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46" y="4001974"/>
            <a:ext cx="3119999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20" y="2340568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53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518" y="232326"/>
            <a:ext cx="7567082" cy="67921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Конструирование-оригами «Кораблик»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8" y="1143868"/>
            <a:ext cx="335999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67" y="398397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684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14" y="4028931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6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3" y="203200"/>
            <a:ext cx="9601200" cy="67955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Аппликация «Машина»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9" y="882750"/>
            <a:ext cx="3428093" cy="457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0" y="1422495"/>
            <a:ext cx="3583971" cy="477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03" y="1779201"/>
            <a:ext cx="3661663" cy="488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2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776" y="319314"/>
            <a:ext cx="9444447" cy="87142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</a:rPr>
              <a:t>Опытно-экспериментальная деятельность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5257" y="39279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" y="1028181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68" y="2189867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20" y="3629867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3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35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Тема Office</vt:lpstr>
      <vt:lpstr>Муниципальное автономное дошкольное образовательное учреждение Детский сад №4 «Солнышко»     Проект «Бумага и ее свойста»  </vt:lpstr>
      <vt:lpstr> Актуальность Бумага – это доступный, распространенный и универсальный в работе с детьми материал. С раннего детства детей привлекает бумага : шуршит, её можно смять, порвать. Ребенок постоянно тянется к бумаге, его интерес становится всё ярче. Дети рисуют на бумаге, делают аппликацию. Дети активно работают с бумагой, но недостаточно знаний о разнообразии бумаги, её свойствах. Проведя опыты с бумагой, изучая ее способности и свойства, дети узнают много нового и интересного, расширяя свой кругозор.  Цель проекта Создать условия для формирования и расширения представления детей о бумаге, разных ее видах, качествах и свойствах. </vt:lpstr>
      <vt:lpstr>Задачи Образовательные: - научить узнавать вещи, сделанные из бумаги; - учить пользоваться предметами из бумаги по назначению; - знать отличительные признаки бумаги Развивающие: -развивать умение обследовать предмет и устанавливать причинно-следственные связи в процессе выполнения с бумагой различных действий (мнется, рвется, впитывает воду); - заинтересовать детей работой с бумагой; - развивать познавательный интерес детей, - развивать мелкую моторику рук. Воспитательные: - воспитывать интерес к познанию окружающего мира; - воспитывать любознательность детей.  </vt:lpstr>
      <vt:lpstr>Предполагаемый результат Дети должны: получить представления о бумаге, ее свойствах, назначении; различать виды бумаги; уметь проводить опыты с бумагой; овладеть техническими навыками работы с бумагой; развитие мелкой моторики рук.  Тип проекта Познавательно-исследовательский, информационный, краткосрочный- 3 дня  Участники проекта  Воспитатели и дети логопедической группы </vt:lpstr>
      <vt:lpstr>Подготовительный этап: - сбор литературы по данной теме; - составление плана работы. Основной этап: - Беседы с презентацией «История возникновения бумаги», «Как делают бумагу»; - Чтение художественной литературы : «Сказка о чистом листе бумаги» Е. Сосна, «Лист бумаги» С.Михалков, «Откуда пришла бумага?» Б.Жидков, «Бумажный солдат» Б.Окуджава, «Почему у земли платье зеленое» А.Лопатина; - Дидактические игры: «Найди предмет, сделанный из бумаги», Для чего нужна бумага, где используется, какая бывает»;  - Аппликация «Машина»; - Конструирование – оригами «Кораблик»; - Опытно-экспериментальная деятельность с бумагой;  - Консультация для родителей «Бумажные фантазии». Заключительный этап:  </vt:lpstr>
      <vt:lpstr>Беседы с презентацией</vt:lpstr>
      <vt:lpstr>Конструирование-оригами «Кораблик»</vt:lpstr>
      <vt:lpstr>Аппликация «Машина»</vt:lpstr>
      <vt:lpstr>Опытно-экспериментальная деятельность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2023-01-26T09:01:52Z</dcterms:created>
  <dcterms:modified xsi:type="dcterms:W3CDTF">2023-01-26T14:24:46Z</dcterms:modified>
</cp:coreProperties>
</file>