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2" r:id="rId14"/>
    <p:sldId id="267" r:id="rId15"/>
    <p:sldId id="274" r:id="rId16"/>
    <p:sldId id="268" r:id="rId17"/>
    <p:sldId id="269" r:id="rId18"/>
    <p:sldId id="271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7199FB-6DC2-4A65-B803-52E66469715C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73"/>
          </p14:sldIdLst>
        </p14:section>
        <p14:section name="Раздел без заголовка" id="{C49ABEB8-CF41-498C-99E3-F0CD3E3BB141}">
          <p14:sldIdLst>
            <p14:sldId id="272"/>
            <p14:sldId id="267"/>
            <p14:sldId id="274"/>
            <p14:sldId id="268"/>
            <p14:sldId id="269"/>
            <p14:sldId id="271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39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85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3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70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697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35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83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93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126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2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600C1-63D3-4B2D-8B69-5BF6123990F3}" type="datetimeFigureOut">
              <a:rPr lang="ru-RU" smtClean="0"/>
              <a:t>чт 26.01.23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C0EAC-0733-4CED-AE1F-D4D1E1F1C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69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997387" cy="2306637"/>
          </a:xfrm>
        </p:spPr>
        <p:txBody>
          <a:bodyPr>
            <a:normAutofit fontScale="90000"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«Вот пришли морозы, и зима настала!»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75086" y="133124"/>
            <a:ext cx="6386285" cy="1655762"/>
          </a:xfrm>
        </p:spPr>
        <p:txBody>
          <a:bodyPr>
            <a:normAutofit fontScale="92500" lnSpcReduction="20000"/>
          </a:bodyPr>
          <a:lstStyle/>
          <a:p>
            <a:pPr marL="405765" algn="l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автономного                                                                                                      дошкольного образовательного учреждения                                                                                                       «Детский сад комбинированного вида № 4 «Солнышко»                                                                                                       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Арамильского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городского округа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91920" y="5251939"/>
            <a:ext cx="969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70533C-1308-4117-A317-907B4ECA62C0}"/>
              </a:ext>
            </a:extLst>
          </p:cNvPr>
          <p:cNvSpPr/>
          <p:nvPr/>
        </p:nvSpPr>
        <p:spPr>
          <a:xfrm>
            <a:off x="5370513" y="3138047"/>
            <a:ext cx="63862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965" lvl="1">
              <a:spcBef>
                <a:spcPts val="1000"/>
              </a:spcBef>
            </a:pP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 проектом работали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                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Власенко 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Н.В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ВКК            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Константинова М.А.                             Долгополая М.Г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1КК                                         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Учитель-логопед: Емельянова Ю.Н.  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ВКК   </a:t>
            </a:r>
            <a:r>
              <a:rPr lang="ru-RU" sz="20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Муз.руководитель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Гринкевич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С.А.</a:t>
            </a:r>
            <a:endParaRPr lang="ru-RU" sz="20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41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348344"/>
            <a:ext cx="10918371" cy="501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Просмотр презентаций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1C33B6-55A8-4828-905D-D8546AB1E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599282"/>
            <a:ext cx="3206044" cy="2404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670C8F-D1A6-42C2-9265-73279E7C0B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01" y="3140643"/>
            <a:ext cx="3447143" cy="258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0A6DA1-5540-4A0D-A76C-A606ED16F6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56" y="404892"/>
            <a:ext cx="3447143" cy="258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78F5D3-E3BC-48BB-9F86-10ECD8A095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40643"/>
            <a:ext cx="3447144" cy="2585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983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348344"/>
            <a:ext cx="10918371" cy="501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Просмотр мультфильмов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2773B0-1BC1-4A0C-A75F-35AC87659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6" y="1345169"/>
            <a:ext cx="4922227" cy="369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2910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348344"/>
            <a:ext cx="10918371" cy="501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Дыхательные упражнения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1171576"/>
            <a:ext cx="4779818" cy="358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74" y="1171576"/>
            <a:ext cx="4779818" cy="358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462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348344"/>
            <a:ext cx="10918371" cy="50187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Изобразительная деятельность</a:t>
            </a:r>
          </a:p>
          <a:p>
            <a:pPr marL="0" indent="0" algn="ctr">
              <a:buNone/>
            </a:pP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B43245-C809-458B-ABF9-F3F46C3F9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49" y="1567470"/>
            <a:ext cx="4467858" cy="335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FB880D-4E48-443D-92C2-D099174CF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97" y="1567471"/>
            <a:ext cx="4467855" cy="335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3472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5" y="-348344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348344"/>
            <a:ext cx="10918371" cy="501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Творческая мастерская</a:t>
            </a:r>
          </a:p>
          <a:p>
            <a:pPr marL="0" indent="0" algn="ctr">
              <a:buNone/>
            </a:pP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D44F0D-5056-447C-95B1-8D86533DD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14" y="600857"/>
            <a:ext cx="3072000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A7B5521-DB2D-4CD8-8C9F-E5D75795F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2" y="3623492"/>
            <a:ext cx="3071851" cy="2303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DBB9A9-97F7-43B6-987A-2E8E966CF4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14" y="3700389"/>
            <a:ext cx="3072000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C958BE-3F9C-4A08-855F-06C2D38A0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3" y="599282"/>
            <a:ext cx="3072000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148F48-DF1F-46A0-A9A8-4FE27F3F6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1959" r="-80" b="18426"/>
          <a:stretch/>
        </p:blipFill>
        <p:spPr>
          <a:xfrm>
            <a:off x="7889326" y="581282"/>
            <a:ext cx="3748958" cy="232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855ED3-C681-41B8-9326-B61A98F767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3570" r="9005" b="10996"/>
          <a:stretch/>
        </p:blipFill>
        <p:spPr>
          <a:xfrm>
            <a:off x="8478982" y="3682389"/>
            <a:ext cx="2963568" cy="232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1257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348344"/>
            <a:ext cx="10918371" cy="501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Трудовая деятельность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B0ED6A-51CA-454D-84B1-F8726728D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10898"/>
            <a:ext cx="3096000" cy="232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BCCEEF-8C7C-4632-89C0-59F1459D52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14" y="2693110"/>
            <a:ext cx="3096000" cy="232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7BF7B4-232F-4F26-BB61-27A32BFBE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26" y="1010898"/>
            <a:ext cx="3096000" cy="232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2211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348344"/>
            <a:ext cx="10918371" cy="501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Зимние игры и забавы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3C08DD-8391-4C99-A64B-E691561EF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0" y="238535"/>
            <a:ext cx="2562770" cy="341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48AA54-E621-4529-A82D-C758D39E6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826" y="1010898"/>
            <a:ext cx="2562301" cy="341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7476106-9850-42D5-B73D-0CFE1B54F9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7661" y="775395"/>
            <a:ext cx="3416404" cy="256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08B914-573D-4329-BBA1-7036FBFBF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7168" y="1339978"/>
            <a:ext cx="3416403" cy="2562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5628" y="2832750"/>
            <a:ext cx="3417600" cy="256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1278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348344"/>
            <a:ext cx="10918371" cy="501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 err="1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Зкокормушка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8314F-286C-41DD-8BEA-6E1EC7CD5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930" y="3429000"/>
            <a:ext cx="216064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E1D15E-5FA3-49BE-9866-87CCAD5F0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860" y="1774038"/>
            <a:ext cx="216064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8C266A-0A5D-467A-9C70-89672B02D5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570" y="0"/>
            <a:ext cx="216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5FD2EE-2474-4D2D-B2B3-8B63678EC3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8" y="492365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3E3E3BB-69CA-48F2-B0CF-E45E68A340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7" y="367518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7BD91F2-0F85-43F8-B9E0-00FAE13DA5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99" y="1779742"/>
            <a:ext cx="271911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6120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348344"/>
            <a:ext cx="10918371" cy="501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Заключительный этап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41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1538514"/>
            <a:ext cx="10918371" cy="3251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80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внимание!</a:t>
            </a:r>
            <a:endParaRPr lang="ru-RU" sz="8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27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1829" y="439057"/>
            <a:ext cx="10856686" cy="5979886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проекта: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информационно-творческий.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 проекта: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среднесрочный (05.12.2022-30.12.2020)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дети логопедической группы, воспитатели, учитель- логопед, муз. руководитель, родители воспитанников.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темы.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Многообразие и красота явлений природы, растений и животных привлекают внимание, пробуждают чувства, предоставляют обширное поле деятельности для ума, проявления эмоций и активных действий. Данный проект позволяет в условиях образовательного процесса ДОУ расширить, систематизировать и творчески применить представления дошкольников о сезонных изменениях в живой и неживой природе в зимнее время года, познакомить с зимними праздниками и развлечениями. Содействовать развитию партнёрства и сотрудничества между специалистами, родителями и детьми. 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74918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1829" y="682170"/>
            <a:ext cx="10856686" cy="617582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 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Закрепить в сознании 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знания целостной картины мира о зиме, зимних явлениях, зимних развлечений через интеграцию образовательных областей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Расширить представления детей о зиме (состояние погоды, холодно, идет снег, люди надевают зимнюю одежду, особенности жизни диких животных и птиц в зимний период).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замечать красоту зимней природы: деревья в снежном уборе, пушистый снег, прозрачные льдинки  и т. д.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воспитанию бережного отношения к природе, желанию заботиться о птицах и животных (делать кормушки, кормить птиц и зверей)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Укреплять здоровье детей, приобщать к здоровому образу жизни. Знакомить с зимними развлечениями.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бережное отношение к своему здоровью, здоровью других детей (рассказать, как опасно есть снег, и сосать сосульки)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творческие способности детей в продуктивной и музыкальной деятельности. 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4210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1829" y="682170"/>
            <a:ext cx="10856686" cy="617582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Предполагаемый результат: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Усвоение детьми знаний о зимних явлениях природы, об образе жизни диких животных и птиц зимой, празднике «Новый год» (истории происхождения, традициях);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Активизация словарного запаса: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появится представление о бережном отношении к природе , здоровом образе жизни.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у детей интереса к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-экспериментальной деятельности;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Активное участие родителей в совместной деятельности с детьми и ДОУ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67177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229" y="1161141"/>
            <a:ext cx="11959771" cy="617582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реализации проекта: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Непрерывная- образовательная деятельность.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Наблюдения.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Прогулки.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скульптур на участке детского сада.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Досуговая  деятельность.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Игровая деятельность.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Исследовательская деятельность.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 презентаций.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Продуктивная деятельность детей.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Отгадывание загадок.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художественной литературы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7201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229" y="714829"/>
            <a:ext cx="11959771" cy="542834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Подготовительный этап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Подобрать необходимую информацию, используя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методическую литературу, интернет-источники.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Обсудить план работы по проекту с участниками проекта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необходимых условий для реализации проекта.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накопление методических материалов.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развивающей среды.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Подбор художественной литературы по теме.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мероприятий.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24063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</a:t>
            </a:r>
            <a: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813" y="1527629"/>
            <a:ext cx="10918371" cy="27323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Дидактические игры: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это бывает», «Не сорока, не ворона», «Летает, не летает», «Найди такую же снежинку », « Четвертый лишний», «Назови ласково», «Один-много», «Снежные слова».</a:t>
            </a:r>
          </a:p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Беседы: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«Здравствуй, Зимушка-Зима!», «Зимующие птицы», «Как звери в лесу зимуют»,  «Зимние игры и забавы», «Снеговик ты, снеговик с детства к холоду привык», «Символы Нового года».</a:t>
            </a:r>
          </a:p>
          <a:p>
            <a:pPr marL="0" indent="0">
              <a:buNone/>
            </a:pPr>
            <a:r>
              <a:rPr lang="ru-RU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Пальчиковая гимнастика: 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«Снежок», «Мы во двор пошли гулять», «Медведь», «Елочка», «Сколько птиц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Дыхательная гимнастика: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«Прокатим снежок по дорожке»</a:t>
            </a:r>
            <a:endParaRPr lang="ru-RU" sz="2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21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348344"/>
            <a:ext cx="10918371" cy="501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Логопедические занятия по развитию речи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757360-F177-47B7-B7AF-827EC8E46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42" y="622591"/>
            <a:ext cx="2023762" cy="269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979B35-6F4A-46D1-92DF-E55716F82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315" y="3318694"/>
            <a:ext cx="2023984" cy="269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08B157-16FF-462C-B272-EBF18B0A5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118" y="850220"/>
            <a:ext cx="3144686" cy="236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33D8A8-231D-494B-A479-C24874042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6872" y="3429000"/>
            <a:ext cx="2023985" cy="269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C911F7-E66D-4A97-A6A5-A44558F7A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9138" y="348344"/>
            <a:ext cx="2023762" cy="2696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EA715A-040F-4FCF-B0E8-192110580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6889" y="3366087"/>
            <a:ext cx="2023986" cy="269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8013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42" y="850220"/>
            <a:ext cx="2249715" cy="32135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348344"/>
            <a:ext cx="10918371" cy="501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математических представлений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C86F80-840E-4588-A997-6581DE470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58" y="1673452"/>
            <a:ext cx="3680178" cy="276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92AC02-13A1-4341-B7FC-9A699991A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67" y="1673452"/>
            <a:ext cx="3834190" cy="287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53242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205</Words>
  <Application>Microsoft Office PowerPoint</Application>
  <PresentationFormat>Широкоэкранный</PresentationFormat>
  <Paragraphs>41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   Проект «Вот пришли морозы, и зима настала!» </vt:lpstr>
      <vt:lpstr>Вид проекта: информационно-творческий. Продолжительность проекта: среднесрочный (05.12.2022-30.12.2020) Участники проекта: дети логопедической группы, воспитатели, учитель- логопед, муз. руководитель, родители воспитанников. Актуальность темы. Многообразие и красота явлений природы, растений и животных привлекают внимание, пробуждают чувства, предоставляют обширное поле деятельности для ума, проявления эмоций и активных действий. Данный проект позволяет в условиях образовательного процесса ДОУ расширить, систематизировать и творчески применить представления дошкольников о сезонных изменениях в живой и неживой природе в зимнее время года, познакомить с зимними праздниками и развлечениями. Содействовать развитию партнёрства и сотрудничества между специалистами, родителями и детьми.  </vt:lpstr>
      <vt:lpstr>    Цель:  Закрепить в сознании детей знания целостной картины мира о зиме, зимних явлениях, зимних развлечений через интеграцию образовательных областей  Задачи: Расширить представления детей о зиме (состояние погоды, холодно, идет снег, люди надевают зимнюю одежду, особенности жизни диких животных и птиц в зимний период). Учить замечать красоту зимней природы: деревья в снежном уборе, пушистый снег, прозрачные льдинки  и т. д. Способствовать воспитанию бережного отношения к природе, желанию заботиться о птицах и животных (делать кормушки, кормить птиц и зверей) Укреплять здоровье детей, приобщать к здоровому образу жизни. Знакомить с зимними развлечениями. Воспитывать бережное отношение к своему здоровью, здоровью других детей (рассказать, как опасно есть снег, и сосать сосульки) Развивать творческие способности детей в продуктивной и музыкальной деятельности.   </vt:lpstr>
      <vt:lpstr>Предполагаемый результат: Усвоение детьми знаний о зимних явлениях природы, об образе жизни диких животных и птиц зимой, празднике «Новый год» (истории происхождения, традициях); Активизация словарного запаса: У детей появится представление о бережном отношении к природе , здоровом образе жизни. Повышение у детей интереса к исследовательско-экспериментальной деятельности; Активное участие родителей в совместной деятельности с детьми и ДОУ     </vt:lpstr>
      <vt:lpstr>Формы реализации проекта:  Непрерывная- образовательная деятельность. Беседы. Наблюдения. Прогулки. Изготовление скульптур на участке детского сада. Досуговая  деятельность. Игровая деятельность. Исследовательская деятельность. Показ презентаций. Продуктивная деятельность детей. Отгадывание загадок.  Чтение художественной литературы      </vt:lpstr>
      <vt:lpstr>Подготовительный этап  Подобрать необходимую информацию, используя  методическую литературу, интернет-источники. Обсудить план работы по проекту с участниками проекта Создание необходимых условий для реализации проекта. Разработка и накопление методических материалов. Создание развивающей среды. Подбор художественной литературы по теме. Разработка мероприятий.   </vt:lpstr>
      <vt:lpstr>  Основной этап 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«Вот пришли морозы, и зима настала!»</dc:title>
  <dc:creator>Пользователь</dc:creator>
  <cp:lastModifiedBy>Пользователь</cp:lastModifiedBy>
  <cp:revision>24</cp:revision>
  <dcterms:created xsi:type="dcterms:W3CDTF">2022-12-20T04:12:07Z</dcterms:created>
  <dcterms:modified xsi:type="dcterms:W3CDTF">2023-01-26T14:20:59Z</dcterms:modified>
</cp:coreProperties>
</file>