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8" r:id="rId6"/>
    <p:sldId id="267" r:id="rId7"/>
    <p:sldId id="260" r:id="rId8"/>
    <p:sldId id="272" r:id="rId9"/>
    <p:sldId id="271" r:id="rId10"/>
    <p:sldId id="270" r:id="rId11"/>
    <p:sldId id="269" r:id="rId12"/>
    <p:sldId id="265" r:id="rId13"/>
    <p:sldId id="279" r:id="rId14"/>
    <p:sldId id="274" r:id="rId15"/>
    <p:sldId id="278" r:id="rId16"/>
    <p:sldId id="262" r:id="rId17"/>
    <p:sldId id="264" r:id="rId18"/>
    <p:sldId id="273" r:id="rId19"/>
    <p:sldId id="266" r:id="rId20"/>
    <p:sldId id="280" r:id="rId21"/>
    <p:sldId id="281" r:id="rId22"/>
    <p:sldId id="282" r:id="rId23"/>
    <p:sldId id="284" r:id="rId24"/>
    <p:sldId id="289" r:id="rId25"/>
    <p:sldId id="288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Desktop\70 лет победе\224917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34" y="14859"/>
            <a:ext cx="9144000" cy="478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льга\Desktop\70 лет победе\oe_0776a0801db342b3a6a8b8fca19ac3f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074"/>
            <a:ext cx="9144000" cy="20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232280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рассказах от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лица пятилетней героини автор обращается к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сверстникам,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живущим в XXI веке и повествует о военном детстве, о жизни маленькой девочки и ее мамы 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блокадном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Ленинграде.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944604"/>
            <a:ext cx="24903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В.Н. Семенцов </a:t>
            </a: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«Лист фикуса»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Семенцова В.Н. «Лист Фикуса: Рассказы о войне 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2694037" cy="353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310" y="-764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todnb.ru/content/images/img599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4567"/>
            <a:ext cx="2857500" cy="3748087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635896" y="692696"/>
            <a:ext cx="319722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Ю.П. Герман</a:t>
            </a:r>
          </a:p>
          <a:p>
            <a:r>
              <a:rPr lang="ru-RU" sz="26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«Вот как </a:t>
            </a: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 было»</a:t>
            </a:r>
            <a:endParaRPr lang="ru-RU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711361"/>
            <a:ext cx="5112568" cy="443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Повесть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посвящена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очень важному в жизни нашей страны периоду. Здесь рассказывается о Ленинграде предвоенного времени, о Великой Отечественной войне, о ленинградской блокаде, о том, как мы победили. Повесть написана от имени маленького героя Мишки. Автор показал войну, блокаду в детском восприятии – в произведении нет ни одного слова, которое выходило бы за границы Мишкиного понимания. Однако, при всей непритязательности повествования, в кульминационных главах повести чувствуется подлинный драматизм.</a:t>
            </a:r>
          </a:p>
        </p:txBody>
      </p:sp>
    </p:spTree>
    <p:extLst>
      <p:ext uri="{BB962C8B-B14F-4D97-AF65-F5344CB8AC3E}">
        <p14:creationId xmlns:p14="http://schemas.microsoft.com/office/powerpoint/2010/main" val="23602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todnb.ru/content/images/img604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9"/>
            <a:ext cx="2880320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419872" y="908720"/>
            <a:ext cx="370729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С.П. Алексеев</a:t>
            </a:r>
          </a:p>
          <a:p>
            <a:r>
              <a:rPr lang="ru-RU" sz="26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6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Орлович-Воронович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7937" y="2132856"/>
            <a:ext cx="4572000" cy="3268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 отдельное детское издание писателя в тонком переплете интересно тем, что там описываются сражения времен Великой Отечественной войны специально для дошкольников.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615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692696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Л.А. </a:t>
            </a:r>
            <a:r>
              <a:rPr kumimoji="0" lang="ru-RU" sz="2600" b="1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Кассиль.</a:t>
            </a:r>
            <a:r>
              <a:rPr kumimoji="0" lang="ru-RU" sz="2600" b="1" i="1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«Рассказ об отсутствующем»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22836" y="1167052"/>
            <a:ext cx="3744418" cy="250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1916832"/>
            <a:ext cx="51845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одно из самых первых произведений советской литературы, запечатлевших подвиг юного героя Великой Отечественной войны, отдавшего свою жизнь для спасения жизни других людей. Рассказ написан на основе настоящего события, о котором говорилось в письме, присланном в Радиокомитет. Лев Кассиль работал тогда на радио и, прочитав это письмо, сразу написал рассказ, который вскоре был передан в эфир и вошел в сборники рассказов писателя "Есть такие люди", "Обыкновенные ребята« ,»Твои защитники» и др.</a:t>
            </a:r>
          </a:p>
        </p:txBody>
      </p:sp>
    </p:spTree>
    <p:extLst>
      <p:ext uri="{BB962C8B-B14F-4D97-AF65-F5344CB8AC3E}">
        <p14:creationId xmlns:p14="http://schemas.microsoft.com/office/powerpoint/2010/main" val="52264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todnb.ru/content/images/img598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217540" cy="43367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779912" y="708703"/>
            <a:ext cx="262123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Нисон</a:t>
            </a:r>
            <a:r>
              <a:rPr lang="ru-RU" sz="2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Ходза</a:t>
            </a:r>
            <a:endParaRPr lang="ru-RU" sz="26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Дорога жизни»</a:t>
            </a:r>
            <a:endParaRPr lang="ru-RU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2043514"/>
            <a:ext cx="4572000" cy="32494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книгу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вошли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рассказы о легендарной Дороге жизни блокадного Ленинграда для детей старшего дошкольного и младшего школьного возраста. Документальное повествование дополняют уникальные фотографии и наглядные карты, а рассказы – волнительные карандашные рисунки художника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В.Бескаравайного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06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720374"/>
            <a:ext cx="38884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 . Д. Никольская.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kern="0" spc="-10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Должна остаться живой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j.livelib.ru/boocover/1000454127/l/e061/Lyudmila_Nikolskaya__Dolzhna_ostatsya_zhivoj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20374"/>
            <a:ext cx="2592288" cy="36599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779912" y="20608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повести происходит на протяжении одного, самого страшного, месяца блокады Ленинграда - декабря 1941 года. Обыкновенная ленинградская девочка проявляет подлинное мужество, переживает трагические моменты, проходит настоящие приключения, помогая добру в его борьбе со злом. Несмотря на трагизм ситуации, повесть наполнена светлым оптимизмом. 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рассчитана на детей и 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298292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301" y="32111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todnb.ru/content/images/img602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2" y="613583"/>
            <a:ext cx="2808312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59088" y="908720"/>
            <a:ext cx="49133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А. В. Митяев </a:t>
            </a:r>
          </a:p>
          <a:p>
            <a:pPr lvl="0"/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Секрет бабушки </a:t>
            </a:r>
            <a:r>
              <a:rPr lang="ru-RU" sz="2600" b="1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Бабуры</a:t>
            </a:r>
            <a:r>
              <a:rPr lang="ru-RU" sz="2600" b="1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</a:t>
            </a:r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6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9744" y="2276872"/>
            <a:ext cx="47426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этой книжке интересен рассказ 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«Дедова медаль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Читая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рассказ о внуке Сергее, дети задумаются о цене медали, военной награды. Внук очень любил надевать дедовы атрибуты войны (ремень и др.) и щеголять в них по деревне. Однажды он решил одеть дедушкину медаль. И выучил даже рассказ деда на случай, если спросят, за что ему дали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медальм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...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203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todnb.ru/content/images/img609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8647"/>
            <a:ext cx="2592288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63621" y="112474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А. В. Митяев </a:t>
            </a:r>
          </a:p>
          <a:p>
            <a:pPr lvl="0"/>
            <a:r>
              <a:rPr lang="ru-RU" sz="2600" b="1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Самовар»</a:t>
            </a:r>
          </a:p>
          <a:p>
            <a:pPr lvl="0" algn="r"/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«Землянка»</a:t>
            </a:r>
          </a:p>
        </p:txBody>
      </p:sp>
      <p:pic>
        <p:nvPicPr>
          <p:cNvPr id="5" name="Рисунок 4" descr="http://todnb.ru/content/images/img607(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12" y="2924944"/>
            <a:ext cx="2497460" cy="34076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627784" y="2417406"/>
            <a:ext cx="3222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Детям легко будет читать эти книги о войне, написаны они очень просто. Здесь не нагнетается ужаса, кошмара войны.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980728"/>
            <a:ext cx="42484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Ю. М. Корольков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kern="0" spc="-10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kumimoji="0" lang="ru-RU" sz="2600" b="1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Партизан Лёня Голиков»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j.livelib.ru/boocover/1000454726/l/ec4d/Yurij_Korolkov__Partizan_Lenya_Golikov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664296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635896" y="213285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войны, когда фашисты вторглись на новгородскую землю, Леня Голиков встал в ряды народных мстителей. Не раз ходил он в опасные разведки, добывая важные сведения о расположении фашистских частей, вместе с партизанами подрывал вражеские поезда с боеприпасами, разрушал мосты, дороги... Погиб Леня Голяков в одном из сражений с гитлеровцами. Посмертно ему было присвоено звание Героя Советского Союза.</a:t>
            </a:r>
          </a:p>
        </p:txBody>
      </p:sp>
    </p:spTree>
    <p:extLst>
      <p:ext uri="{BB962C8B-B14F-4D97-AF65-F5344CB8AC3E}">
        <p14:creationId xmlns:p14="http://schemas.microsoft.com/office/powerpoint/2010/main" val="387923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48" y="16977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&quot;Кукла&quot;. Г. Черкашин. Илл. Г.А.В. Трауго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042161" cy="386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19102" y="692696"/>
            <a:ext cx="244868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Г.А. Черкашин</a:t>
            </a: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«Кукла» 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19102" y="2050502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Грустная история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маленькой девочке, которая была эвакуирована из блокадного Ленинграда, и о кукле Маше, оставшейся ждать хозяйку в осажденном городе. Это история о возвращении домой, о людях – хороших и не очень, о надежде, мужестве и великодушии.</a:t>
            </a:r>
          </a:p>
        </p:txBody>
      </p:sp>
    </p:spTree>
    <p:extLst>
      <p:ext uri="{BB962C8B-B14F-4D97-AF65-F5344CB8AC3E}">
        <p14:creationId xmlns:p14="http://schemas.microsoft.com/office/powerpoint/2010/main" val="8991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340768"/>
            <a:ext cx="6480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прошедшей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войне</a:t>
            </a:r>
          </a:p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храним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наших сердцах! И, конечно, всё что знаем о ней, мы должны передать нашим детям. Маленькие граждане нашей страны должны знать ее героические страницы и гордиться своей Родиной и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подвигами</a:t>
            </a:r>
          </a:p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своего народа.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988" y="-59537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620688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  Печорская</a:t>
            </a:r>
          </a:p>
          <a:p>
            <a:pPr lvl="0"/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«Дети- </a:t>
            </a: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Великой Отечественной 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войны» 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j.livelib.ru/boocover/1000454727/l/aa02/A._Pecherskaya__Deti__geroi_Velikoj_Otechestvennoj_vojny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664296" cy="367240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491880" y="2473394"/>
            <a:ext cx="4572000" cy="3268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 дети наравне со взрослыми боролись против врага. Многие из них были награждены медалями и орденами посмертно. О некоторых из них, чьи имена донесла до нас история, написаны эти рассказы.</a:t>
            </a:r>
          </a:p>
        </p:txBody>
      </p:sp>
    </p:spTree>
    <p:extLst>
      <p:ext uri="{BB962C8B-B14F-4D97-AF65-F5344CB8AC3E}">
        <p14:creationId xmlns:p14="http://schemas.microsoft.com/office/powerpoint/2010/main" val="9520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692696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Л.</a:t>
            </a:r>
            <a:r>
              <a:rPr kumimoji="0" lang="ru-RU" sz="2600" b="0" i="0" u="none" strike="noStrike" kern="0" cap="none" spc="-100" normalizeH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А.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Кассиль.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kern="0" spc="-10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«Дорогие, мои мальчишки»</a:t>
            </a:r>
            <a:endParaRPr kumimoji="0" lang="ru-RU" sz="2600" b="0" i="0" u="none" strike="noStrike" kern="0" cap="none" spc="-100" normalizeH="0" baseline="0" noProof="0" dirty="0" smtClean="0">
              <a:ln w="3200">
                <a:solidFill>
                  <a:srgbClr val="212745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chemeClr val="tx2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i.livelib.ru/boocover/1000777322/l/9afc/Lev_Kassil__Dorogie_moi_malchishki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664296" cy="34408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347864" y="1648804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- знаменитое произведение классика отечественной литературы Льва Абрамовича Кассиля о жизни подростков в маленьком приволжском городке во время Великой Отечественной войны. 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история трудностей, опасностей и приключений - выдуманных и самых что ни на есть реальных. Рассказ о дружбе, смелости и стойкости - о том, что можно преодолеть любые сложности и победить в самых тяжелых обстоятельствах.</a:t>
            </a:r>
          </a:p>
        </p:txBody>
      </p:sp>
    </p:spTree>
    <p:extLst>
      <p:ext uri="{BB962C8B-B14F-4D97-AF65-F5344CB8AC3E}">
        <p14:creationId xmlns:p14="http://schemas.microsoft.com/office/powerpoint/2010/main" val="34040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468" y="-35884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795117"/>
            <a:ext cx="2286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В.П.</a:t>
            </a:r>
            <a:r>
              <a:rPr kumimoji="0" lang="ru-RU" sz="2600" b="0" i="0" u="none" strike="noStrike" kern="0" cap="none" spc="-100" normalizeH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Катаев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kern="0" spc="-10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Сын полка»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j.livelib.ru/boocover/1000435465/l/2d1b/Kataev_V.__Syn_polka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592288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491880" y="2416449"/>
            <a:ext cx="4572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Широко известная повесть о судьбе крестьянского мальчика Вани Солнцева, осиротевшего в годы Великой Отечественной войны и ставшего сыном полка. </a:t>
            </a:r>
          </a:p>
        </p:txBody>
      </p:sp>
    </p:spTree>
    <p:extLst>
      <p:ext uri="{BB962C8B-B14F-4D97-AF65-F5344CB8AC3E}">
        <p14:creationId xmlns:p14="http://schemas.microsoft.com/office/powerpoint/2010/main" val="147799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47667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В.А. Осеева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kumimoji="0" lang="ru-RU" sz="2600" b="0" i="0" u="none" strike="noStrike" kern="0" cap="none" spc="-100" normalizeH="0" baseline="0" noProof="0" dirty="0" err="1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Васёк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Трубачёв и его товарищи»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j.livelib.ru/boocover/1000274357/l/013e/Valentina_Oseeva__Vasek_Trubachev_i_ego_tovarischi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2448272" cy="345638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347864" y="1886922"/>
            <a:ext cx="540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Трилогия известного детского прозаика В . А. Осеевой рассказывает о пионерах - Ваське Трубачеве и его товарищах. Это честные, смелые ребята, готовые защитить товарища взять на себя самое трудное дело. В начале войны они оказались на территории, оккупированной фашистами, где принимают участие в борьбе с врагами. После долгих скитаний, горестей и потерь пионерский отряд возвращается домой. Жизнь продолжается. Надо восстанавливать все, что разрушено, надо работать, учиться. И все ребята, так рано повзрослевшие во время войны, идут строить школу.</a:t>
            </a:r>
          </a:p>
        </p:txBody>
      </p:sp>
    </p:spTree>
    <p:extLst>
      <p:ext uri="{BB962C8B-B14F-4D97-AF65-F5344CB8AC3E}">
        <p14:creationId xmlns:p14="http://schemas.microsoft.com/office/powerpoint/2010/main" val="257414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725844"/>
            <a:ext cx="208057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А. П. </a:t>
            </a:r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Гайдар</a:t>
            </a:r>
          </a:p>
          <a:p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Поход»</a:t>
            </a:r>
            <a:endParaRPr lang="ru-RU" sz="2600" b="1" dirty="0" smtClean="0">
              <a:solidFill>
                <a:srgbClr val="1F497D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todnb.ru/content/images/img600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8" y="692696"/>
            <a:ext cx="2547276" cy="345638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129461" y="1844824"/>
            <a:ext cx="5317998" cy="422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ts val="135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Прекрасное произведение о войне для дошкольников. Отсутствие какого-либо драматизма и «хэппи-энд», как сейчас говорят. Рассказывают о совсем маленьком мальчике – малыше Альке. У которого ночью папу призвали воевать, а он не видел этого и страшно разозлился с утра, что его тоже не взяли «в поход». А мама ему «разрешила» идти в поход, только сказала, что к нему нужно тщательно готовиться. И вот пока шли дни, и Алька вместе с мамой шили рубахи, знамёна, флаги, пока он выстругивал саблю, война закончилась, и папа вернулся. «Он, конечно, обнял мать. И она поздравила его с победой. Он, конечно, крепко поцеловал сына. Потом осмотрел всё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Алькино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снаряжение. И, улыбнувшись, приказал сыну: всё это оружие и амуницию держать в полном порядке, потому что тяжёлых боёв и опасных походов будет и впереди на этой земле ещё немало». Вот такой конец.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68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img1.labirint.ru/books42/416249/bi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2736304" cy="3888432"/>
          </a:xfrm>
          <a:prstGeom prst="rect">
            <a:avLst/>
          </a:prstGeom>
          <a:ln w="9525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129283" y="548680"/>
            <a:ext cx="48965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</a:t>
            </a:r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П. Гайдар</a:t>
            </a:r>
            <a:endParaRPr lang="ru-RU" sz="2600" b="1" dirty="0" smtClean="0">
              <a:solidFill>
                <a:srgbClr val="1F497D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«Сказка о Военной тайне, </a:t>
            </a:r>
          </a:p>
          <a:p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2600" b="1" dirty="0" err="1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Мальчише-Кибальчише</a:t>
            </a:r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его твердом слове»</a:t>
            </a:r>
            <a:endParaRPr lang="ru-RU" sz="2600" b="1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313453"/>
            <a:ext cx="51845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После ухода старших на войну со внезапно напавшими на страну злобными «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буржуинами</a:t>
            </a:r>
            <a:r>
              <a:rPr lang="ru-RU" sz="20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Мальчиш-Кибальчиш</a:t>
            </a:r>
            <a:r>
              <a:rPr lang="ru-RU" sz="20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возглавил сопротивление последней оставшейся силы, мальчишек — «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мальчишей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 Им было нужно «только ночь простоять да день продержаться».</a:t>
            </a:r>
            <a:b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“Эй же вы,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мальчиши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мальчиши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-малыши! Или нам,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мальчишам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только в палки играть да в скакалки скакать? И отцы ушли, и братья ушли. Или нам,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мальчишам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сидеть-дожидаться, чтобы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буржуины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пришли и забрали нас в своё проклятое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буржуинство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?“ </a:t>
            </a:r>
            <a:endParaRPr lang="ru-RU" sz="20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70 лет победе\Новая папк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12"/>
            <a:ext cx="9134500" cy="68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404664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дает детям чтение столь серьезной и, в определенной степени, тяжелой для них литературы? Именно благодаря произведениям авторов – современников страшного военного времени, мы и наши дети можем представить себе события тех лет, узнать о трагических судьбах людей, о мужестве и героизме, проявленном защитниками Отечества ,о подвигах совсем ещё юных героев .И, конечно же, лучшие книги о войне воспитывают в юных слушателях  дух патриотизма; дают представление о Великой Отечественной войне; учат ценить мир и любить дом, семью, близких. Сколь ни было бы далеко прошлое, память о нем важна: ребята, став взрослыми, должны сделать все для того, чтобы трагические страницы истории никогда не повторились в жизни </a:t>
            </a: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народа. </a:t>
            </a:r>
          </a:p>
          <a:p>
            <a:pPr lvl="0" algn="ctr">
              <a:defRPr/>
            </a:pPr>
            <a:r>
              <a:rPr lang="ru-RU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</a:t>
            </a:r>
            <a:r>
              <a:rPr lang="ru-RU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 войне!!!</a:t>
            </a:r>
          </a:p>
        </p:txBody>
      </p:sp>
      <p:pic>
        <p:nvPicPr>
          <p:cNvPr id="19458" name="Picture 2" descr="C:\Users\Ольга\Desktop\70 лет победе\i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4" y="4805868"/>
            <a:ext cx="3893538" cy="17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171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Ольга\Desktop\70 лет победе\презентация\f_1041903237136818102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" y="19712"/>
            <a:ext cx="9120096" cy="68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86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70 лет победе\Новая папк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500" cy="68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31268" y="787427"/>
            <a:ext cx="7073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2015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году мы празднуем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70-летие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великой Победы. Время идет, но мы храним память о Великой Отечественной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войне.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Нашим детям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необходимо рассказывать о подвигах и славе предков, о страшной угрозе, нависшей над нашей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страной, и о великой Победе.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Только рассказывать надо так, чтобы сами дети ни в коем случае не воспринимали это как “какое-то там воспитание” или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скучное занятие,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заинтересовались, прочувствовали, поняли. Ведь становление русского боевого духа – неотъемлемая часть истории нашей страны, начиная с древнейших времен.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1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70 лет победе\Новая папк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12"/>
            <a:ext cx="9134500" cy="68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7008" y="381561"/>
            <a:ext cx="7243464" cy="642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знакомстве детей старшего дошкольного возраста (5-7 лет) с темой войны </a:t>
            </a:r>
            <a:r>
              <a:rPr lang="ru-RU" sz="235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перед педагогами и родителями </a:t>
            </a: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стоят три основные задачи:</a:t>
            </a:r>
            <a:b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Познакомить детей с праздником «День Победы». Рассказать о Великой Отечественной войне.</a:t>
            </a:r>
            <a:b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Продолжать знакомить с событиями Великой Отечественной войны посредством художественного слова, рассматривая репродукции картин о войне, слушая песни военных лет.</a:t>
            </a:r>
            <a:b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Воспитывать уважение к памяти павших бойцов и старшему поколению.</a:t>
            </a:r>
            <a:b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35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достижении этих целей помогут классические художественные произведения, а также прекрасно иллюстрированные книги, основанные на документальных материалах.</a:t>
            </a:r>
          </a:p>
        </p:txBody>
      </p:sp>
    </p:spTree>
    <p:extLst>
      <p:ext uri="{BB962C8B-B14F-4D97-AF65-F5344CB8AC3E}">
        <p14:creationId xmlns:p14="http://schemas.microsoft.com/office/powerpoint/2010/main" val="23187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58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static.ozone.ru/multimedia/books_covers/10046510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3568"/>
            <a:ext cx="2808312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29074" y="814686"/>
            <a:ext cx="53256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</a:t>
            </a:r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Г. Паустовский</a:t>
            </a: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«Похождение жука-носорога»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17032" y="1729264"/>
            <a:ext cx="5112568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Солдатская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сказка.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Когда Петр Терентьев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уходил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 деревни на войну,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маленький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сын его Степа не знал,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подарить отцу на прощание, и подарил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наконец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старого жука-носорога.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Жук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прошел вместе с отцом всю войну и вернулся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родные края. Удивительная история дружбы человека и жука!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-1538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static.ozone.ru/multimedia/books_covers/100164364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2736304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75856" y="764704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К. Г. Паустовский</a:t>
            </a:r>
          </a:p>
          <a:p>
            <a:pPr lvl="0"/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«Стальное колечко»</a:t>
            </a:r>
            <a:endParaRPr lang="ru-RU" sz="2600" b="1" dirty="0">
              <a:solidFill>
                <a:srgbClr val="1F497D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7942" y="2420888"/>
            <a:ext cx="4572000" cy="13324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Рассказ 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жизни в деревне во время войны, о доброте девочки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Варюшки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волшебном колечке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82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img1.labirint.ru/books/329832/bi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880320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095650" y="796062"/>
            <a:ext cx="41712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Дмитрий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Пентегов</a:t>
            </a: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Паровоз «Овечка»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09578" y="1750169"/>
            <a:ext cx="492286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Герой этой сказки – небольшой паровоз из серии “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”, который железнодорожники ласково называли “Овечка”. Когда-то он ездил от Москвы до самого Тихого океана. Потом его сменили мощные паровозы других серий, но “Овечек” все уважали за то, что они прочные и надёжные. А в годы Великой Отечественной войны началась новая жизнь этого паровоза: он стал зенитным бронепоездом и отгонял от наших эшелонов вражеские самолёты, вписав свою страницу в историю Великой Победы.</a:t>
            </a:r>
          </a:p>
        </p:txBody>
      </p:sp>
    </p:spTree>
    <p:extLst>
      <p:ext uri="{BB962C8B-B14F-4D97-AF65-F5344CB8AC3E}">
        <p14:creationId xmlns:p14="http://schemas.microsoft.com/office/powerpoint/2010/main" val="35464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476672"/>
            <a:ext cx="319151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А. В. Митяев </a:t>
            </a: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«Письмо с фронта» 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369224"/>
            <a:ext cx="547987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книгу вошли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рассказы автора, участника войны, о военных буднях. Это не простая книга, в которой автор анализирует причины и следствия происходящих на фронте событий. Читатель вместе с героями переживаем трудности пути солдата-фронтовика к Победе. Автор заострил внимание на трогательных подробностях тогдашней жизни. И они больше, чем разбор боев и сражений, приближают к пониманию человеческих чувств. Мы вместе с автором сочувствуем юным солдатам, которые прямо на наших глазах становятся взрослыми. Для них война – тяжелая работа, и меньше всего они думают о геройских поступках. Но, честно ее выполнив, вчерашние мальчишки становятся героями. Издание проиллюстрировано множеством цветных репродукций. </a:t>
            </a:r>
          </a:p>
        </p:txBody>
      </p:sp>
      <p:pic>
        <p:nvPicPr>
          <p:cNvPr id="5122" name="Picture 2" descr="http://i.livelib.ru/boocover/1000286966/l/d0a8/Anatolij_Mityaev__Pismo_s_fron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" y="608112"/>
            <a:ext cx="2815706" cy="382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9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05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img1.labirint.ru/books/249478/bi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664296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635896" y="620688"/>
            <a:ext cx="309732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И.А.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Туричин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«Крайний случай»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844824"/>
            <a:ext cx="4572000" cy="39573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Повесть-сказка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адресована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маленьким читателям. Малыши с интересом прочитают историю о подвигах русского богатыря, солдата Ивана, который мужественно сражался против фашистов, дошел до Берлина и спас от смерти маленькую немецкую девочку. Всю войну он берег краюшку хлеба, испеченного матерью. А самого Ивана хранила от вражеских пуль чудотворная икона Пресвятой Богородицы.</a:t>
            </a:r>
          </a:p>
        </p:txBody>
      </p:sp>
    </p:spTree>
    <p:extLst>
      <p:ext uri="{BB962C8B-B14F-4D97-AF65-F5344CB8AC3E}">
        <p14:creationId xmlns:p14="http://schemas.microsoft.com/office/powerpoint/2010/main" val="19013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1522</Words>
  <Application>Microsoft Office PowerPoint</Application>
  <PresentationFormat>Экран (4:3)</PresentationFormat>
  <Paragraphs>85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17</cp:revision>
  <dcterms:created xsi:type="dcterms:W3CDTF">2015-05-05T07:47:45Z</dcterms:created>
  <dcterms:modified xsi:type="dcterms:W3CDTF">2015-05-05T11:08:53Z</dcterms:modified>
</cp:coreProperties>
</file>