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0"/>
            <a:ext cx="54726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6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-57088"/>
            <a:ext cx="5760640" cy="7014480"/>
          </a:xfrm>
        </p:spPr>
      </p:pic>
    </p:spTree>
    <p:extLst>
      <p:ext uri="{BB962C8B-B14F-4D97-AF65-F5344CB8AC3E}">
        <p14:creationId xmlns:p14="http://schemas.microsoft.com/office/powerpoint/2010/main" val="183178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-6950"/>
            <a:ext cx="5400599" cy="6864950"/>
          </a:xfrm>
        </p:spPr>
      </p:pic>
    </p:spTree>
    <p:extLst>
      <p:ext uri="{BB962C8B-B14F-4D97-AF65-F5344CB8AC3E}">
        <p14:creationId xmlns:p14="http://schemas.microsoft.com/office/powerpoint/2010/main" val="17020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0"/>
            <a:ext cx="5328592" cy="6858000"/>
          </a:xfrm>
        </p:spPr>
      </p:pic>
    </p:spTree>
    <p:extLst>
      <p:ext uri="{BB962C8B-B14F-4D97-AF65-F5344CB8AC3E}">
        <p14:creationId xmlns:p14="http://schemas.microsoft.com/office/powerpoint/2010/main" val="237937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08"/>
            <a:ext cx="5256584" cy="6857392"/>
          </a:xfrm>
        </p:spPr>
      </p:pic>
    </p:spTree>
    <p:extLst>
      <p:ext uri="{BB962C8B-B14F-4D97-AF65-F5344CB8AC3E}">
        <p14:creationId xmlns:p14="http://schemas.microsoft.com/office/powerpoint/2010/main" val="218724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-10090"/>
            <a:ext cx="5112567" cy="6967482"/>
          </a:xfrm>
        </p:spPr>
      </p:pic>
    </p:spTree>
    <p:extLst>
      <p:ext uri="{BB962C8B-B14F-4D97-AF65-F5344CB8AC3E}">
        <p14:creationId xmlns:p14="http://schemas.microsoft.com/office/powerpoint/2010/main" val="371244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0"/>
            <a:ext cx="5040560" cy="6858000"/>
          </a:xfrm>
        </p:spPr>
      </p:pic>
    </p:spTree>
    <p:extLst>
      <p:ext uri="{BB962C8B-B14F-4D97-AF65-F5344CB8AC3E}">
        <p14:creationId xmlns:p14="http://schemas.microsoft.com/office/powerpoint/2010/main" val="2136143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Чулочникова</dc:creator>
  <cp:lastModifiedBy>Светлана</cp:lastModifiedBy>
  <cp:revision>2</cp:revision>
  <dcterms:created xsi:type="dcterms:W3CDTF">2023-04-22T12:44:37Z</dcterms:created>
  <dcterms:modified xsi:type="dcterms:W3CDTF">2023-04-22T12:58:03Z</dcterms:modified>
</cp:coreProperties>
</file>