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1" r:id="rId9"/>
    <p:sldId id="265" r:id="rId10"/>
    <p:sldId id="267" r:id="rId11"/>
    <p:sldId id="268" r:id="rId12"/>
    <p:sldId id="270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07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16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40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4"/>
            <a:ext cx="9134008" cy="685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97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1" y="0"/>
            <a:ext cx="92479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413338"/>
            <a:ext cx="63184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чтобы «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эколятами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стать,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добрые дела выполнять,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ничего не разрушать,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лесу соблюдать,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животных не обижать,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просто так не вырывать!</a:t>
            </a:r>
            <a:endParaRPr lang="ru-RU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5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" y="16798"/>
            <a:ext cx="9146260" cy="684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20840"/>
            <a:ext cx="6750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 всегда защищать братьев наших меньших.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 беречь растения, высаживать деревья и ухаживать за ними.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 беречь водоёмы от загрязнения.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 убирать за собой мусор всегда и везде.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 заботиться о природе, животных и растениях.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Клянусь! Клянусь! Клянусь!</a:t>
            </a:r>
            <a:endParaRPr lang="ru-RU" sz="2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15668"/>
            <a:ext cx="4019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6965"/>
            <a:ext cx="4019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3791775"/>
            <a:ext cx="4019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810000"/>
            <a:ext cx="4019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2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9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52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03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лесу гуляли (шагают), За природой наблюдали (смотрят по сторонам), Вверх на солнце посмотрели (вдох через нос), И их лучики согрели (выдох). Бабочки летали (моргают быстро глазами), Крылышками помахали, На нос села вдруг пчела (дотрагиваются пальцем носа), Посмотрите вниз, друзья, (опускают глаза вниз). Мы листочки приподняли (приседают), В ладошку ягоды собрали (собирают), А потом все дружно встали (поднимаются) Великанами мы стали (поднимаются на носочки, руки вверх) Хорошо мы погуляли (руки в стороны) И нисколько не устали!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10503"/>
            <a:ext cx="9210538" cy="684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3069" y="177281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лесу гуляли (шагают), За природой наблюдали (смотрят по сторонам), Вверх на солнце посмотрели (вдох через нос), И их лучики согрели (выдох). Бабочки летали (моргают быстро глазами), Крылышками помахали, На нос села вдруг пчела (дотрагиваются пальцем носа), Посмотрите вниз, друзья, (опускают глаза вниз). Мы листочки приподняли (приседают), В ладошку ягоды собрали (собирают), А потом все дружно встали (поднимаются) Великанами мы стали (поднимаются на носочки, руки вверх) Хорошо мы погуляли (руки в стороны) И нисколько не устали!</a:t>
            </a:r>
          </a:p>
        </p:txBody>
      </p:sp>
    </p:spTree>
    <p:extLst>
      <p:ext uri="{BB962C8B-B14F-4D97-AF65-F5344CB8AC3E}">
        <p14:creationId xmlns:p14="http://schemas.microsoft.com/office/powerpoint/2010/main" val="408429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4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69"/>
            <a:ext cx="9236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708920"/>
            <a:ext cx="8604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ты придёшь в лесок, ты сорвёшь ромашку?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-Если съешь конфетку ты, выбросишь бумажку?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-Если хлебушек для птиц, на пеньке оставишь?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-Если веточку подвяжешь, колышек поставишь?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-Если разведёшь костёр, а тушить не будешь?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полянке мусор бросишь, а убрать – забудешь?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мусор уберёшь, ветку не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сломаешь?Значит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любишь ты природу, ей ты помогаешь?</a:t>
            </a:r>
          </a:p>
        </p:txBody>
      </p:sp>
    </p:spTree>
    <p:extLst>
      <p:ext uri="{BB962C8B-B14F-4D97-AF65-F5344CB8AC3E}">
        <p14:creationId xmlns:p14="http://schemas.microsoft.com/office/powerpoint/2010/main" val="42848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98"/>
            <a:ext cx="9077868" cy="680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12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0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5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153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VOSPITATEL</cp:lastModifiedBy>
  <cp:revision>3</cp:revision>
  <dcterms:created xsi:type="dcterms:W3CDTF">2023-04-12T17:45:23Z</dcterms:created>
  <dcterms:modified xsi:type="dcterms:W3CDTF">2023-04-13T08:53:35Z</dcterms:modified>
</cp:coreProperties>
</file>