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0" r:id="rId5"/>
    <p:sldId id="263" r:id="rId6"/>
    <p:sldId id="268" r:id="rId7"/>
    <p:sldId id="262" r:id="rId8"/>
    <p:sldId id="264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40443"/>
            <a:ext cx="5580112" cy="31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26" y="3740443"/>
            <a:ext cx="364421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2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1" r="30995" b="13312"/>
          <a:stretch/>
        </p:blipFill>
        <p:spPr bwMode="auto">
          <a:xfrm rot="5400000">
            <a:off x="813689" y="1686913"/>
            <a:ext cx="1944216" cy="35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16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6"/>
          <a:stretch/>
        </p:blipFill>
        <p:spPr bwMode="auto">
          <a:xfrm rot="5400000">
            <a:off x="-1841107" y="1841106"/>
            <a:ext cx="6858000" cy="31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14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4" y="20080"/>
            <a:ext cx="4985761" cy="539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77" y="2492896"/>
            <a:ext cx="4192724" cy="436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8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8ECFE"/>
              </a:clrFrom>
              <a:clrTo>
                <a:srgbClr val="D8E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r="26713"/>
          <a:stretch/>
        </p:blipFill>
        <p:spPr bwMode="auto">
          <a:xfrm>
            <a:off x="683568" y="3033539"/>
            <a:ext cx="2915816" cy="382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46040"/>
            <a:ext cx="4211960" cy="42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3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r="29130"/>
          <a:stretch/>
        </p:blipFill>
        <p:spPr bwMode="auto">
          <a:xfrm>
            <a:off x="1797967" y="-8317"/>
            <a:ext cx="4862265" cy="67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-1493"/>
            <a:ext cx="7631187" cy="685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04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9412"/>
            <a:ext cx="6192688" cy="68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01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8ECFE"/>
              </a:clrFrom>
              <a:clrTo>
                <a:srgbClr val="D8E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r="26713"/>
          <a:stretch/>
        </p:blipFill>
        <p:spPr bwMode="auto">
          <a:xfrm>
            <a:off x="0" y="3002505"/>
            <a:ext cx="2448272" cy="382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46040"/>
            <a:ext cx="4211960" cy="42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7" t="76400" r="29267"/>
          <a:stretch/>
        </p:blipFill>
        <p:spPr bwMode="auto">
          <a:xfrm>
            <a:off x="3048161" y="615443"/>
            <a:ext cx="2459943" cy="238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3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166" y="1445131"/>
            <a:ext cx="4464494" cy="425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4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t="7074" r="14930"/>
          <a:stretch/>
        </p:blipFill>
        <p:spPr bwMode="auto">
          <a:xfrm rot="5400000">
            <a:off x="-295944" y="1657401"/>
            <a:ext cx="4896544" cy="42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4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2023-05-10T14:13:40Z</dcterms:created>
  <dcterms:modified xsi:type="dcterms:W3CDTF">2023-05-10T16:03:10Z</dcterms:modified>
</cp:coreProperties>
</file>