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D926BC-8E78-4CCF-A7B2-8DF8460C404D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48785BE-30D6-45E9-9828-9A90A2D6DF6D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1/2/2018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976664" cy="33123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рисование с  элементами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аппликации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 « Начинается январь открываем календарь»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Кузнецова Н.А.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1кв.кат.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ейзаж лето\310eb382eea5ace855a1fceebe4611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5048746" cy="28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1"/>
            <a:ext cx="6995120" cy="1027583"/>
          </a:xfrm>
        </p:spPr>
        <p:txBody>
          <a:bodyPr/>
          <a:lstStyle/>
          <a:p>
            <a:r>
              <a:rPr lang="ru-RU" dirty="0" smtClean="0"/>
              <a:t>Зимние пейзажи</a:t>
            </a:r>
            <a:endParaRPr lang="ru-RU" dirty="0"/>
          </a:p>
        </p:txBody>
      </p:sp>
      <p:pic>
        <p:nvPicPr>
          <p:cNvPr id="2050" name="Picture 2" descr="C:\Users\user\Desktop\пейзаж лето\1354391118_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86" y="404664"/>
            <a:ext cx="43816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йзаж лето\Winter-Forest-Rivers-Gardens-DesktopsLAB.ru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5286894" cy="29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1"/>
            <a:ext cx="7283152" cy="1099591"/>
          </a:xfrm>
        </p:spPr>
        <p:txBody>
          <a:bodyPr/>
          <a:lstStyle/>
          <a:p>
            <a:r>
              <a:rPr lang="ru-RU" dirty="0" smtClean="0"/>
              <a:t>Весенние пейзажи</a:t>
            </a:r>
            <a:endParaRPr lang="ru-RU" dirty="0"/>
          </a:p>
        </p:txBody>
      </p:sp>
      <p:pic>
        <p:nvPicPr>
          <p:cNvPr id="3076" name="Picture 4" descr="C:\Users\user\Desktop\пейзаж лето\43a93_0_a580a_4236d827_orig - копия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4660882" cy="31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ейзаж лето\oboik.ru_66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5112568" cy="30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1"/>
            <a:ext cx="7139136" cy="1603648"/>
          </a:xfrm>
        </p:spPr>
        <p:txBody>
          <a:bodyPr/>
          <a:lstStyle/>
          <a:p>
            <a:r>
              <a:rPr lang="ru-RU" dirty="0" smtClean="0"/>
              <a:t>Летние пейзажи</a:t>
            </a:r>
            <a:endParaRPr lang="ru-RU" dirty="0"/>
          </a:p>
        </p:txBody>
      </p:sp>
      <p:pic>
        <p:nvPicPr>
          <p:cNvPr id="4098" name="Picture 2" descr="C:\Users\user\Desktop\пейзаж лето\372459-sv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122706" cy="3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йзаж лето\Strazy-Pole-romashek-Mari-Dip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536504" cy="31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1"/>
            <a:ext cx="7139136" cy="2107704"/>
          </a:xfrm>
        </p:spPr>
        <p:txBody>
          <a:bodyPr/>
          <a:lstStyle/>
          <a:p>
            <a:r>
              <a:rPr lang="ru-RU" dirty="0" smtClean="0"/>
              <a:t>Осенние пейзажи</a:t>
            </a:r>
          </a:p>
          <a:p>
            <a:endParaRPr lang="ru-RU" dirty="0"/>
          </a:p>
        </p:txBody>
      </p:sp>
      <p:pic>
        <p:nvPicPr>
          <p:cNvPr id="5122" name="Picture 2" descr="C:\Users\user\Desktop\пейзаж лето\gandex.ru-13546_eecde16dde5e8d226fd2975b95de2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416401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ейзаж лето\motto.net.ua-4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995323" cy="31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4536504" cy="2035696"/>
          </a:xfrm>
        </p:spPr>
        <p:txBody>
          <a:bodyPr/>
          <a:lstStyle/>
          <a:p>
            <a:r>
              <a:rPr lang="ru-RU" dirty="0" smtClean="0"/>
              <a:t>Деревья в разное время года</a:t>
            </a:r>
            <a:endParaRPr lang="ru-RU" dirty="0"/>
          </a:p>
        </p:txBody>
      </p:sp>
      <p:pic>
        <p:nvPicPr>
          <p:cNvPr id="6146" name="Picture 2" descr="C:\Users\user\Desktop\пейзаж лето\the_four_seasons___vivaldi_by_irvinggfm-d4tj3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91" y="404664"/>
            <a:ext cx="525433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1"/>
            <a:ext cx="2530624" cy="1027584"/>
          </a:xfrm>
        </p:spPr>
        <p:txBody>
          <a:bodyPr/>
          <a:lstStyle/>
          <a:p>
            <a:r>
              <a:rPr lang="ru-RU" dirty="0" smtClean="0"/>
              <a:t>Яблоня </a:t>
            </a:r>
            <a:endParaRPr lang="ru-RU" dirty="0"/>
          </a:p>
        </p:txBody>
      </p:sp>
      <p:pic>
        <p:nvPicPr>
          <p:cNvPr id="7170" name="Picture 2" descr="C:\Users\user\Desktop\пейзаж лето\depositphotos_5388326-Vector-illustration-of-the-four-seasons-of-apple-tre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56" y="260648"/>
            <a:ext cx="6297216" cy="6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" y="260648"/>
            <a:ext cx="8494971" cy="63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33</TotalTime>
  <Words>18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Презентация рисование с  элементами аппликации ТЕМА: « Начинается январь открываем календарь»  Подготовила: Кузнецова Н.А. воспитатель 1кв.кат.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рисование с  элементами аппликации ТЕМА: « Начинается январь открываем календарь»  Подготовила: Кузнецова Н.А. воспитатель 1кв.кат.</dc:title>
  <dc:creator>user</dc:creator>
  <cp:lastModifiedBy>user</cp:lastModifiedBy>
  <cp:revision>4</cp:revision>
  <dcterms:created xsi:type="dcterms:W3CDTF">2018-01-02T16:09:01Z</dcterms:created>
  <dcterms:modified xsi:type="dcterms:W3CDTF">2018-01-02T16:42:27Z</dcterms:modified>
</cp:coreProperties>
</file>