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D926BC-8E78-4CCF-A7B2-8DF8460C404D}" type="datetime1">
              <a:rPr lang="en-US" smtClean="0"/>
              <a:pPr/>
              <a:t>12/23/2017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12/23/2017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12/23/2017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12/23/2017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176536"/>
          </a:xfrm>
        </p:spPr>
        <p:txBody>
          <a:bodyPr/>
          <a:lstStyle/>
          <a:p>
            <a:r>
              <a:rPr lang="ru-RU" dirty="0" smtClean="0"/>
              <a:t>Презентация произведения </a:t>
            </a:r>
            <a:r>
              <a:rPr lang="ru-RU" dirty="0" err="1" smtClean="0"/>
              <a:t>С.Я.Маршака</a:t>
            </a:r>
            <a:endParaRPr lang="ru-RU" dirty="0" smtClean="0"/>
          </a:p>
          <a:p>
            <a:r>
              <a:rPr lang="ru-RU" sz="1800" dirty="0" smtClean="0"/>
              <a:t>Подготовила: Кузнецова Н.А. воспитатель 1 </a:t>
            </a:r>
            <a:r>
              <a:rPr lang="ru-RU" sz="1800" dirty="0" err="1" smtClean="0"/>
              <a:t>кв.кат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026" name="Picture 2" descr="C:\Users\user\Desktop\Произведения с. Маршака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1000"/>
            <a:ext cx="5400600" cy="39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оизведения с. Маршака\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роизведения с. Маршака\marsh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esktop\Произведения с. Маршака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роизведения с. Маршака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оизведения с. Маршака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9"/>
            <a:ext cx="9036495" cy="67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6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роизведения с. Маршака\190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90813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Произведения с. Маршака\1280x1024_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22" y="273826"/>
            <a:ext cx="2483123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\Desktop\Произведения с. Маршака\167170_Luchshie_skazki_stihi_zagad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542419" cy="32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роизведения с. Маршака\7372678486_272a84791a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6350"/>
            <a:ext cx="7620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Произведения с. Маршака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640960" cy="649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роизведения с. Маршака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672408" cy="47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esktop\Произведения с. Маршака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4" y="2132856"/>
            <a:ext cx="3754077" cy="412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роизведения с. Маршака\0030-030-Zakljuc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0045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оизведения с. Маршака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оизведения с. Маршака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12072" cy="353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оизведения с. Маршака\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7628"/>
            <a:ext cx="2284574" cy="353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Произведения с. Маршака\101172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2107952" cy="31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оизведения с. Маршака\1005684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3" y="188640"/>
            <a:ext cx="2888905" cy="37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оизведения с. Маршака\Myach_2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50" y="188641"/>
            <a:ext cx="2885669" cy="37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роизведения с. Маршака\Zayatcbezdelnik_6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88" y="3954439"/>
            <a:ext cx="2872026" cy="27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Произведения с. Маршака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изведения с. Маршака\marsha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оизведения с. Маршака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оизведения с. Маршака\vaksa-klyaks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174304" cy="419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Произведения с. Маршака\ub2015_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092681" cy="45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роизведения с. Маршака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</TotalTime>
  <Words>12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2017-12-23T15:18:06Z</dcterms:created>
  <dcterms:modified xsi:type="dcterms:W3CDTF">2017-12-23T15:49:20Z</dcterms:modified>
</cp:coreProperties>
</file>