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4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2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8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1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8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3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50DE-8FF5-43E4-ADFD-233248F0A95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8E68-1B2E-4F4D-90AC-4E9E9312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Как животные зимуют в лесу</a:t>
            </a:r>
            <a:br>
              <a:rPr lang="ru-RU" sz="28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371600" y="4221088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sz="2800" b="1" dirty="0"/>
          </a:p>
        </p:txBody>
      </p:sp>
      <p:pic>
        <p:nvPicPr>
          <p:cNvPr id="1027" name="Picture 3" descr="C:\Users\user\Desktop\hello_html_m3fafa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85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priroda-osen-zhivotny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83505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7263"/>
            <a:ext cx="374441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5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2" y="3501008"/>
            <a:ext cx="3883541" cy="28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380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39" y="3473833"/>
            <a:ext cx="3744416" cy="28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8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269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332656"/>
            <a:ext cx="456423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topotok__the_bear_cub__in_the_lair__by_nikkolainen-d8scm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78595"/>
            <a:ext cx="5153797" cy="297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73676" cy="35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8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0_748bf_52e8a2f9_ori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00_6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634"/>
            <a:ext cx="3936437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771269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7625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8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zhizn-dikikh-zhivotnykh-zimoi-konspiekt-zaniatiia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5205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0_cf1dc_4e155b2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49305"/>
            <a:ext cx="4966146" cy="33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u-belki-v-du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87" y="-120305"/>
            <a:ext cx="4657005" cy="36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2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fox-winter-snow-nature-the-beast-fox-winter-snow-animal-anim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5035"/>
            <a:ext cx="6334672" cy="35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88019"/>
            <a:ext cx="6334671" cy="31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9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20"/>
            <a:ext cx="4713041" cy="35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Lisa-lovit-myshky-3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5863748" cy="36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4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belyac_n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32"/>
            <a:ext cx="5297487" cy="36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3b0680fe160d1e2fe1526a786b3c3d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70545"/>
            <a:ext cx="4067943" cy="598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0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3ac8ec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4545"/>
            <a:ext cx="5544616" cy="50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 (1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80920" cy="66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86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животные зимуют в лесу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НОД в средней группе    ТЕМА: « Как зимуют звери»</dc:title>
  <dc:creator>user</dc:creator>
  <cp:lastModifiedBy>user</cp:lastModifiedBy>
  <cp:revision>12</cp:revision>
  <dcterms:created xsi:type="dcterms:W3CDTF">2017-01-19T14:50:22Z</dcterms:created>
  <dcterms:modified xsi:type="dcterms:W3CDTF">2017-01-28T16:11:32Z</dcterms:modified>
</cp:coreProperties>
</file>