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73" r:id="rId5"/>
    <p:sldId id="276" r:id="rId6"/>
    <p:sldId id="268" r:id="rId7"/>
    <p:sldId id="272" r:id="rId8"/>
    <p:sldId id="267" r:id="rId9"/>
    <p:sldId id="270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4598D-A657-4AD1-BC42-E681D1755E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607A349-0F46-4C62-8822-558E59BE63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Сказка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это...</a:t>
          </a:r>
        </a:p>
      </dgm:t>
    </dgm:pt>
    <dgm:pt modelId="{D5751F40-376F-45BE-8C87-D22E57AAEE08}" type="parTrans" cxnId="{A5AADD76-D35A-4204-B7CC-4D7720C380DE}">
      <dgm:prSet/>
      <dgm:spPr/>
      <dgm:t>
        <a:bodyPr/>
        <a:lstStyle/>
        <a:p>
          <a:endParaRPr lang="ru-RU"/>
        </a:p>
      </dgm:t>
    </dgm:pt>
    <dgm:pt modelId="{DB9AD25C-E5AE-4450-81A4-16151DEF13B0}" type="sibTrans" cxnId="{A5AADD76-D35A-4204-B7CC-4D7720C380DE}">
      <dgm:prSet/>
      <dgm:spPr/>
      <dgm:t>
        <a:bodyPr/>
        <a:lstStyle/>
        <a:p>
          <a:endParaRPr lang="ru-RU"/>
        </a:p>
      </dgm:t>
    </dgm:pt>
    <dgm:pt modelId="{A766A80F-7067-4C07-9116-E55EC208BE2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Нравственный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урок</a:t>
          </a:r>
        </a:p>
      </dgm:t>
    </dgm:pt>
    <dgm:pt modelId="{614D39B4-AC90-4B4B-AA6C-C13F87D19413}" type="parTrans" cxnId="{72C33F33-020F-43F4-97F3-EA08357B85CA}">
      <dgm:prSet/>
      <dgm:spPr/>
      <dgm:t>
        <a:bodyPr/>
        <a:lstStyle/>
        <a:p>
          <a:endParaRPr lang="ru-RU"/>
        </a:p>
      </dgm:t>
    </dgm:pt>
    <dgm:pt modelId="{C5056092-5760-41D1-9147-AFD267773EA5}" type="sibTrans" cxnId="{72C33F33-020F-43F4-97F3-EA08357B85CA}">
      <dgm:prSet/>
      <dgm:spPr/>
      <dgm:t>
        <a:bodyPr/>
        <a:lstStyle/>
        <a:p>
          <a:endParaRPr lang="ru-RU"/>
        </a:p>
      </dgm:t>
    </dgm:pt>
    <dgm:pt modelId="{0057AC79-DD3B-4632-B504-B7E5741E05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Воспитание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добрых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чувств</a:t>
          </a:r>
        </a:p>
      </dgm:t>
    </dgm:pt>
    <dgm:pt modelId="{8FFA0543-A0B5-42BD-8B79-09820B7B6075}" type="parTrans" cxnId="{8790C225-2B77-411B-9DD2-9491CE8BD60C}">
      <dgm:prSet/>
      <dgm:spPr/>
      <dgm:t>
        <a:bodyPr/>
        <a:lstStyle/>
        <a:p>
          <a:endParaRPr lang="ru-RU"/>
        </a:p>
      </dgm:t>
    </dgm:pt>
    <dgm:pt modelId="{E08B48CB-A86F-4005-A038-36D8CA5F8B5C}" type="sibTrans" cxnId="{8790C225-2B77-411B-9DD2-9491CE8BD60C}">
      <dgm:prSet/>
      <dgm:spPr/>
      <dgm:t>
        <a:bodyPr/>
        <a:lstStyle/>
        <a:p>
          <a:endParaRPr lang="ru-RU"/>
        </a:p>
      </dgm:t>
    </dgm:pt>
    <dgm:pt modelId="{ED0120CE-EF8D-414D-A400-0FC1B337DA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Речевая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зарядка</a:t>
          </a:r>
        </a:p>
      </dgm:t>
    </dgm:pt>
    <dgm:pt modelId="{430B7616-2447-433D-800E-03B0B39DCB0F}" type="parTrans" cxnId="{435B09EF-3553-4F4A-8985-85EEB4E2464D}">
      <dgm:prSet/>
      <dgm:spPr/>
      <dgm:t>
        <a:bodyPr/>
        <a:lstStyle/>
        <a:p>
          <a:endParaRPr lang="ru-RU"/>
        </a:p>
      </dgm:t>
    </dgm:pt>
    <dgm:pt modelId="{E370B86F-8F0A-43D6-8AB1-BDD2B2E130CE}" type="sibTrans" cxnId="{435B09EF-3553-4F4A-8985-85EEB4E2464D}">
      <dgm:prSet/>
      <dgm:spPr/>
      <dgm:t>
        <a:bodyPr/>
        <a:lstStyle/>
        <a:p>
          <a:endParaRPr lang="ru-RU"/>
        </a:p>
      </dgm:t>
    </dgm:pt>
    <dgm:pt modelId="{2BAC5234-29FC-41D2-95DB-36A6CCC0B3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Развитие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мышления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воображения</a:t>
          </a:r>
        </a:p>
      </dgm:t>
    </dgm:pt>
    <dgm:pt modelId="{C8A6A57D-02F0-4454-A345-A7115A145C51}" type="parTrans" cxnId="{F0E0C44A-3C6F-4AB5-933B-63DAC8CD370D}">
      <dgm:prSet/>
      <dgm:spPr/>
      <dgm:t>
        <a:bodyPr/>
        <a:lstStyle/>
        <a:p>
          <a:endParaRPr lang="ru-RU"/>
        </a:p>
      </dgm:t>
    </dgm:pt>
    <dgm:pt modelId="{946D2DD2-9F49-442E-9E96-8448DA1528B6}" type="sibTrans" cxnId="{F0E0C44A-3C6F-4AB5-933B-63DAC8CD370D}">
      <dgm:prSet/>
      <dgm:spPr/>
      <dgm:t>
        <a:bodyPr/>
        <a:lstStyle/>
        <a:p>
          <a:endParaRPr lang="ru-RU"/>
        </a:p>
      </dgm:t>
    </dgm:pt>
    <dgm:pt modelId="{4C2525A6-4375-4682-85F7-2C71FEAC8B9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развивает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руки</a:t>
          </a:r>
        </a:p>
      </dgm:t>
    </dgm:pt>
    <dgm:pt modelId="{4C6CC14B-4E26-4CF3-BC22-C980053BD2E8}" type="parTrans" cxnId="{6CDBC478-4C1B-4283-B8DA-BFD86633477D}">
      <dgm:prSet/>
      <dgm:spPr/>
      <dgm:t>
        <a:bodyPr/>
        <a:lstStyle/>
        <a:p>
          <a:endParaRPr lang="ru-RU"/>
        </a:p>
      </dgm:t>
    </dgm:pt>
    <dgm:pt modelId="{56716865-31FC-4592-8A7D-A819F3C8AC85}" type="sibTrans" cxnId="{6CDBC478-4C1B-4283-B8DA-BFD86633477D}">
      <dgm:prSet/>
      <dgm:spPr/>
      <dgm:t>
        <a:bodyPr/>
        <a:lstStyle/>
        <a:p>
          <a:endParaRPr lang="ru-RU"/>
        </a:p>
      </dgm:t>
    </dgm:pt>
    <dgm:pt modelId="{599CB431-C83A-43AA-B6CC-46110418AE91}" type="pres">
      <dgm:prSet presAssocID="{4274598D-A657-4AD1-BC42-E681D1755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3FF2A64-FD6F-43EB-8D3A-40A9F213D78E}" type="pres">
      <dgm:prSet presAssocID="{3607A349-0F46-4C62-8822-558E59BE635E}" presName="hierRoot1" presStyleCnt="0">
        <dgm:presLayoutVars>
          <dgm:hierBranch/>
        </dgm:presLayoutVars>
      </dgm:prSet>
      <dgm:spPr/>
    </dgm:pt>
    <dgm:pt modelId="{C6AED530-B6FF-4942-B664-1C01727270EC}" type="pres">
      <dgm:prSet presAssocID="{3607A349-0F46-4C62-8822-558E59BE635E}" presName="rootComposite1" presStyleCnt="0"/>
      <dgm:spPr/>
    </dgm:pt>
    <dgm:pt modelId="{1E1754D6-CD9B-4515-B4DF-4709B9C332D8}" type="pres">
      <dgm:prSet presAssocID="{3607A349-0F46-4C62-8822-558E59BE635E}" presName="rootText1" presStyleLbl="node0" presStyleIdx="0" presStyleCnt="1" custScaleX="142344" custScaleY="142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911C12-7AB1-44E6-BF9C-00BB949666AC}" type="pres">
      <dgm:prSet presAssocID="{3607A349-0F46-4C62-8822-558E59BE635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CD5BF5-BEDA-4A12-8DED-DDBEE27BE4EA}" type="pres">
      <dgm:prSet presAssocID="{3607A349-0F46-4C62-8822-558E59BE635E}" presName="hierChild2" presStyleCnt="0"/>
      <dgm:spPr/>
    </dgm:pt>
    <dgm:pt modelId="{61F58E61-E81C-42D4-8C82-E4D444A0E5D0}" type="pres">
      <dgm:prSet presAssocID="{614D39B4-AC90-4B4B-AA6C-C13F87D19413}" presName="Name35" presStyleLbl="parChTrans1D2" presStyleIdx="0" presStyleCnt="5"/>
      <dgm:spPr/>
      <dgm:t>
        <a:bodyPr/>
        <a:lstStyle/>
        <a:p>
          <a:endParaRPr lang="ru-RU"/>
        </a:p>
      </dgm:t>
    </dgm:pt>
    <dgm:pt modelId="{96517ABD-8D17-4E86-842B-CE9853CCD3B4}" type="pres">
      <dgm:prSet presAssocID="{A766A80F-7067-4C07-9116-E55EC208BE21}" presName="hierRoot2" presStyleCnt="0">
        <dgm:presLayoutVars>
          <dgm:hierBranch/>
        </dgm:presLayoutVars>
      </dgm:prSet>
      <dgm:spPr/>
    </dgm:pt>
    <dgm:pt modelId="{5D8B3E61-23D8-4B0E-BFC3-F9E6A7750197}" type="pres">
      <dgm:prSet presAssocID="{A766A80F-7067-4C07-9116-E55EC208BE21}" presName="rootComposite" presStyleCnt="0"/>
      <dgm:spPr/>
    </dgm:pt>
    <dgm:pt modelId="{DD3BDFFE-1D71-44BA-9B9E-15C7ADB9BC15}" type="pres">
      <dgm:prSet presAssocID="{A766A80F-7067-4C07-9116-E55EC208BE2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7AB04-E4A8-4B9F-A577-92F19B4CC205}" type="pres">
      <dgm:prSet presAssocID="{A766A80F-7067-4C07-9116-E55EC208BE21}" presName="rootConnector" presStyleLbl="node2" presStyleIdx="0" presStyleCnt="5"/>
      <dgm:spPr/>
      <dgm:t>
        <a:bodyPr/>
        <a:lstStyle/>
        <a:p>
          <a:endParaRPr lang="ru-RU"/>
        </a:p>
      </dgm:t>
    </dgm:pt>
    <dgm:pt modelId="{1646F423-3EF9-41C5-8CAD-5E5566EE0167}" type="pres">
      <dgm:prSet presAssocID="{A766A80F-7067-4C07-9116-E55EC208BE21}" presName="hierChild4" presStyleCnt="0"/>
      <dgm:spPr/>
    </dgm:pt>
    <dgm:pt modelId="{61A101FB-70E3-4D83-B7B9-690EC0043352}" type="pres">
      <dgm:prSet presAssocID="{A766A80F-7067-4C07-9116-E55EC208BE21}" presName="hierChild5" presStyleCnt="0"/>
      <dgm:spPr/>
    </dgm:pt>
    <dgm:pt modelId="{EE3E4779-3744-4E62-A200-46C7F8039447}" type="pres">
      <dgm:prSet presAssocID="{8FFA0543-A0B5-42BD-8B79-09820B7B6075}" presName="Name35" presStyleLbl="parChTrans1D2" presStyleIdx="1" presStyleCnt="5"/>
      <dgm:spPr/>
      <dgm:t>
        <a:bodyPr/>
        <a:lstStyle/>
        <a:p>
          <a:endParaRPr lang="ru-RU"/>
        </a:p>
      </dgm:t>
    </dgm:pt>
    <dgm:pt modelId="{763CEF60-6389-4370-A0E3-85F511454E0F}" type="pres">
      <dgm:prSet presAssocID="{0057AC79-DD3B-4632-B504-B7E5741E05D9}" presName="hierRoot2" presStyleCnt="0">
        <dgm:presLayoutVars>
          <dgm:hierBranch/>
        </dgm:presLayoutVars>
      </dgm:prSet>
      <dgm:spPr/>
    </dgm:pt>
    <dgm:pt modelId="{E6C39C5E-65C7-42EF-A738-B54EBFBFE074}" type="pres">
      <dgm:prSet presAssocID="{0057AC79-DD3B-4632-B504-B7E5741E05D9}" presName="rootComposite" presStyleCnt="0"/>
      <dgm:spPr/>
    </dgm:pt>
    <dgm:pt modelId="{F77C0639-A03C-46CE-99E0-01BDB10332A5}" type="pres">
      <dgm:prSet presAssocID="{0057AC79-DD3B-4632-B504-B7E5741E05D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85CBE-DEFA-42CD-9726-99CA1EF27E63}" type="pres">
      <dgm:prSet presAssocID="{0057AC79-DD3B-4632-B504-B7E5741E05D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4554452-92A5-4385-877D-635B2B97DDE8}" type="pres">
      <dgm:prSet presAssocID="{0057AC79-DD3B-4632-B504-B7E5741E05D9}" presName="hierChild4" presStyleCnt="0"/>
      <dgm:spPr/>
    </dgm:pt>
    <dgm:pt modelId="{43218FDD-04C4-4DE5-8054-9B80E62DA5C3}" type="pres">
      <dgm:prSet presAssocID="{0057AC79-DD3B-4632-B504-B7E5741E05D9}" presName="hierChild5" presStyleCnt="0"/>
      <dgm:spPr/>
    </dgm:pt>
    <dgm:pt modelId="{9CC20FF4-65F6-48D1-8DA8-109194959FAE}" type="pres">
      <dgm:prSet presAssocID="{430B7616-2447-433D-800E-03B0B39DCB0F}" presName="Name35" presStyleLbl="parChTrans1D2" presStyleIdx="2" presStyleCnt="5"/>
      <dgm:spPr/>
      <dgm:t>
        <a:bodyPr/>
        <a:lstStyle/>
        <a:p>
          <a:endParaRPr lang="ru-RU"/>
        </a:p>
      </dgm:t>
    </dgm:pt>
    <dgm:pt modelId="{777B9C63-791F-44BE-8C54-54E9E0B2DD20}" type="pres">
      <dgm:prSet presAssocID="{ED0120CE-EF8D-414D-A400-0FC1B337DAD7}" presName="hierRoot2" presStyleCnt="0">
        <dgm:presLayoutVars>
          <dgm:hierBranch/>
        </dgm:presLayoutVars>
      </dgm:prSet>
      <dgm:spPr/>
    </dgm:pt>
    <dgm:pt modelId="{FBEAC699-686A-43D0-94DE-3D5FDE573C02}" type="pres">
      <dgm:prSet presAssocID="{ED0120CE-EF8D-414D-A400-0FC1B337DAD7}" presName="rootComposite" presStyleCnt="0"/>
      <dgm:spPr/>
    </dgm:pt>
    <dgm:pt modelId="{6A5A75C4-86EB-4521-8928-867A7392BC1C}" type="pres">
      <dgm:prSet presAssocID="{ED0120CE-EF8D-414D-A400-0FC1B337DAD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C17D6-0C74-4647-B595-5CBA79E51736}" type="pres">
      <dgm:prSet presAssocID="{ED0120CE-EF8D-414D-A400-0FC1B337DAD7}" presName="rootConnector" presStyleLbl="node2" presStyleIdx="2" presStyleCnt="5"/>
      <dgm:spPr/>
      <dgm:t>
        <a:bodyPr/>
        <a:lstStyle/>
        <a:p>
          <a:endParaRPr lang="ru-RU"/>
        </a:p>
      </dgm:t>
    </dgm:pt>
    <dgm:pt modelId="{7D8897DD-7397-4055-B8F2-734F01CF8459}" type="pres">
      <dgm:prSet presAssocID="{ED0120CE-EF8D-414D-A400-0FC1B337DAD7}" presName="hierChild4" presStyleCnt="0"/>
      <dgm:spPr/>
    </dgm:pt>
    <dgm:pt modelId="{C61886F5-F878-41FD-85C4-A3B38A0B8BEB}" type="pres">
      <dgm:prSet presAssocID="{ED0120CE-EF8D-414D-A400-0FC1B337DAD7}" presName="hierChild5" presStyleCnt="0"/>
      <dgm:spPr/>
    </dgm:pt>
    <dgm:pt modelId="{2AAFA405-B385-41F8-8FB0-B5F84AD6BE9C}" type="pres">
      <dgm:prSet presAssocID="{C8A6A57D-02F0-4454-A345-A7115A145C51}" presName="Name35" presStyleLbl="parChTrans1D2" presStyleIdx="3" presStyleCnt="5"/>
      <dgm:spPr/>
      <dgm:t>
        <a:bodyPr/>
        <a:lstStyle/>
        <a:p>
          <a:endParaRPr lang="ru-RU"/>
        </a:p>
      </dgm:t>
    </dgm:pt>
    <dgm:pt modelId="{98C24D2A-8EBB-4BF6-BBFC-C7892303868E}" type="pres">
      <dgm:prSet presAssocID="{2BAC5234-29FC-41D2-95DB-36A6CCC0B3FB}" presName="hierRoot2" presStyleCnt="0">
        <dgm:presLayoutVars>
          <dgm:hierBranch/>
        </dgm:presLayoutVars>
      </dgm:prSet>
      <dgm:spPr/>
    </dgm:pt>
    <dgm:pt modelId="{4FAB180E-A4AF-41CA-9AD8-DBBA33FDAC60}" type="pres">
      <dgm:prSet presAssocID="{2BAC5234-29FC-41D2-95DB-36A6CCC0B3FB}" presName="rootComposite" presStyleCnt="0"/>
      <dgm:spPr/>
    </dgm:pt>
    <dgm:pt modelId="{FBF1414E-D879-49E1-9D3D-E48399B3B373}" type="pres">
      <dgm:prSet presAssocID="{2BAC5234-29FC-41D2-95DB-36A6CCC0B3F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92FA8-070A-415C-97A7-5E299A9CFF26}" type="pres">
      <dgm:prSet presAssocID="{2BAC5234-29FC-41D2-95DB-36A6CCC0B3FB}" presName="rootConnector" presStyleLbl="node2" presStyleIdx="3" presStyleCnt="5"/>
      <dgm:spPr/>
      <dgm:t>
        <a:bodyPr/>
        <a:lstStyle/>
        <a:p>
          <a:endParaRPr lang="ru-RU"/>
        </a:p>
      </dgm:t>
    </dgm:pt>
    <dgm:pt modelId="{C1CA0592-B6D8-412E-BE7C-D844D42A06AA}" type="pres">
      <dgm:prSet presAssocID="{2BAC5234-29FC-41D2-95DB-36A6CCC0B3FB}" presName="hierChild4" presStyleCnt="0"/>
      <dgm:spPr/>
    </dgm:pt>
    <dgm:pt modelId="{E418FCA5-A87D-4735-BD50-42B3D59D56C1}" type="pres">
      <dgm:prSet presAssocID="{2BAC5234-29FC-41D2-95DB-36A6CCC0B3FB}" presName="hierChild5" presStyleCnt="0"/>
      <dgm:spPr/>
    </dgm:pt>
    <dgm:pt modelId="{073EE62B-3BBC-44F7-ACB6-F2A364F70D88}" type="pres">
      <dgm:prSet presAssocID="{4C6CC14B-4E26-4CF3-BC22-C980053BD2E8}" presName="Name35" presStyleLbl="parChTrans1D2" presStyleIdx="4" presStyleCnt="5"/>
      <dgm:spPr/>
      <dgm:t>
        <a:bodyPr/>
        <a:lstStyle/>
        <a:p>
          <a:endParaRPr lang="ru-RU"/>
        </a:p>
      </dgm:t>
    </dgm:pt>
    <dgm:pt modelId="{44F4E793-3D3C-49BB-B88B-078CCE5B99BD}" type="pres">
      <dgm:prSet presAssocID="{4C2525A6-4375-4682-85F7-2C71FEAC8B96}" presName="hierRoot2" presStyleCnt="0">
        <dgm:presLayoutVars>
          <dgm:hierBranch/>
        </dgm:presLayoutVars>
      </dgm:prSet>
      <dgm:spPr/>
    </dgm:pt>
    <dgm:pt modelId="{E05D6243-92F2-4B25-9AEF-66B5070940E2}" type="pres">
      <dgm:prSet presAssocID="{4C2525A6-4375-4682-85F7-2C71FEAC8B96}" presName="rootComposite" presStyleCnt="0"/>
      <dgm:spPr/>
    </dgm:pt>
    <dgm:pt modelId="{FF32675E-638A-4A74-85EE-2222FC8AFEEA}" type="pres">
      <dgm:prSet presAssocID="{4C2525A6-4375-4682-85F7-2C71FEAC8B9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70E5F-84CA-424A-A6CC-38788C3DAC21}" type="pres">
      <dgm:prSet presAssocID="{4C2525A6-4375-4682-85F7-2C71FEAC8B96}" presName="rootConnector" presStyleLbl="node2" presStyleIdx="4" presStyleCnt="5"/>
      <dgm:spPr/>
      <dgm:t>
        <a:bodyPr/>
        <a:lstStyle/>
        <a:p>
          <a:endParaRPr lang="ru-RU"/>
        </a:p>
      </dgm:t>
    </dgm:pt>
    <dgm:pt modelId="{F7B208B9-ECF3-4D41-AC13-B79E3A8EAE05}" type="pres">
      <dgm:prSet presAssocID="{4C2525A6-4375-4682-85F7-2C71FEAC8B96}" presName="hierChild4" presStyleCnt="0"/>
      <dgm:spPr/>
    </dgm:pt>
    <dgm:pt modelId="{F5AABB1B-1ED1-4E98-BE51-B3D50233B29A}" type="pres">
      <dgm:prSet presAssocID="{4C2525A6-4375-4682-85F7-2C71FEAC8B96}" presName="hierChild5" presStyleCnt="0"/>
      <dgm:spPr/>
    </dgm:pt>
    <dgm:pt modelId="{D51D5431-D0F7-4359-8777-CC8C45A6C50F}" type="pres">
      <dgm:prSet presAssocID="{3607A349-0F46-4C62-8822-558E59BE635E}" presName="hierChild3" presStyleCnt="0"/>
      <dgm:spPr/>
    </dgm:pt>
  </dgm:ptLst>
  <dgm:cxnLst>
    <dgm:cxn modelId="{1D5DF287-C453-4588-BD41-46A4ECF42B30}" type="presOf" srcId="{0057AC79-DD3B-4632-B504-B7E5741E05D9}" destId="{4F985CBE-DEFA-42CD-9726-99CA1EF27E63}" srcOrd="1" destOrd="0" presId="urn:microsoft.com/office/officeart/2005/8/layout/orgChart1"/>
    <dgm:cxn modelId="{07EDC47A-A657-4143-B6A5-088612DED79D}" type="presOf" srcId="{4274598D-A657-4AD1-BC42-E681D1755E24}" destId="{599CB431-C83A-43AA-B6CC-46110418AE91}" srcOrd="0" destOrd="0" presId="urn:microsoft.com/office/officeart/2005/8/layout/orgChart1"/>
    <dgm:cxn modelId="{72C33F33-020F-43F4-97F3-EA08357B85CA}" srcId="{3607A349-0F46-4C62-8822-558E59BE635E}" destId="{A766A80F-7067-4C07-9116-E55EC208BE21}" srcOrd="0" destOrd="0" parTransId="{614D39B4-AC90-4B4B-AA6C-C13F87D19413}" sibTransId="{C5056092-5760-41D1-9147-AFD267773EA5}"/>
    <dgm:cxn modelId="{F0E0C44A-3C6F-4AB5-933B-63DAC8CD370D}" srcId="{3607A349-0F46-4C62-8822-558E59BE635E}" destId="{2BAC5234-29FC-41D2-95DB-36A6CCC0B3FB}" srcOrd="3" destOrd="0" parTransId="{C8A6A57D-02F0-4454-A345-A7115A145C51}" sibTransId="{946D2DD2-9F49-442E-9E96-8448DA1528B6}"/>
    <dgm:cxn modelId="{9622E767-7216-4D02-9E90-48EC8C53880E}" type="presOf" srcId="{0057AC79-DD3B-4632-B504-B7E5741E05D9}" destId="{F77C0639-A03C-46CE-99E0-01BDB10332A5}" srcOrd="0" destOrd="0" presId="urn:microsoft.com/office/officeart/2005/8/layout/orgChart1"/>
    <dgm:cxn modelId="{8790C225-2B77-411B-9DD2-9491CE8BD60C}" srcId="{3607A349-0F46-4C62-8822-558E59BE635E}" destId="{0057AC79-DD3B-4632-B504-B7E5741E05D9}" srcOrd="1" destOrd="0" parTransId="{8FFA0543-A0B5-42BD-8B79-09820B7B6075}" sibTransId="{E08B48CB-A86F-4005-A038-36D8CA5F8B5C}"/>
    <dgm:cxn modelId="{435B09EF-3553-4F4A-8985-85EEB4E2464D}" srcId="{3607A349-0F46-4C62-8822-558E59BE635E}" destId="{ED0120CE-EF8D-414D-A400-0FC1B337DAD7}" srcOrd="2" destOrd="0" parTransId="{430B7616-2447-433D-800E-03B0B39DCB0F}" sibTransId="{E370B86F-8F0A-43D6-8AB1-BDD2B2E130CE}"/>
    <dgm:cxn modelId="{0189BA56-E508-42DE-B2E3-DF5B76819713}" type="presOf" srcId="{2BAC5234-29FC-41D2-95DB-36A6CCC0B3FB}" destId="{2AE92FA8-070A-415C-97A7-5E299A9CFF26}" srcOrd="1" destOrd="0" presId="urn:microsoft.com/office/officeart/2005/8/layout/orgChart1"/>
    <dgm:cxn modelId="{A5AADD76-D35A-4204-B7CC-4D7720C380DE}" srcId="{4274598D-A657-4AD1-BC42-E681D1755E24}" destId="{3607A349-0F46-4C62-8822-558E59BE635E}" srcOrd="0" destOrd="0" parTransId="{D5751F40-376F-45BE-8C87-D22E57AAEE08}" sibTransId="{DB9AD25C-E5AE-4450-81A4-16151DEF13B0}"/>
    <dgm:cxn modelId="{1B147A79-967A-4B14-87A8-86D520FB3811}" type="presOf" srcId="{A766A80F-7067-4C07-9116-E55EC208BE21}" destId="{0807AB04-E4A8-4B9F-A577-92F19B4CC205}" srcOrd="1" destOrd="0" presId="urn:microsoft.com/office/officeart/2005/8/layout/orgChart1"/>
    <dgm:cxn modelId="{75A9010E-9A35-4F84-8B71-5DB918FDE3D4}" type="presOf" srcId="{4C2525A6-4375-4682-85F7-2C71FEAC8B96}" destId="{1E070E5F-84CA-424A-A6CC-38788C3DAC21}" srcOrd="1" destOrd="0" presId="urn:microsoft.com/office/officeart/2005/8/layout/orgChart1"/>
    <dgm:cxn modelId="{580A604D-8E0F-4A75-A1C3-42D1AEF9B7C3}" type="presOf" srcId="{430B7616-2447-433D-800E-03B0B39DCB0F}" destId="{9CC20FF4-65F6-48D1-8DA8-109194959FAE}" srcOrd="0" destOrd="0" presId="urn:microsoft.com/office/officeart/2005/8/layout/orgChart1"/>
    <dgm:cxn modelId="{678A8098-C0CD-4C76-9B57-D2774ADE8EDB}" type="presOf" srcId="{A766A80F-7067-4C07-9116-E55EC208BE21}" destId="{DD3BDFFE-1D71-44BA-9B9E-15C7ADB9BC15}" srcOrd="0" destOrd="0" presId="urn:microsoft.com/office/officeart/2005/8/layout/orgChart1"/>
    <dgm:cxn modelId="{C8660C7C-2E6C-4B6E-BC86-01027CBC1C99}" type="presOf" srcId="{8FFA0543-A0B5-42BD-8B79-09820B7B6075}" destId="{EE3E4779-3744-4E62-A200-46C7F8039447}" srcOrd="0" destOrd="0" presId="urn:microsoft.com/office/officeart/2005/8/layout/orgChart1"/>
    <dgm:cxn modelId="{731022F9-438F-4E0F-8757-75B706667CD8}" type="presOf" srcId="{ED0120CE-EF8D-414D-A400-0FC1B337DAD7}" destId="{6A5A75C4-86EB-4521-8928-867A7392BC1C}" srcOrd="0" destOrd="0" presId="urn:microsoft.com/office/officeart/2005/8/layout/orgChart1"/>
    <dgm:cxn modelId="{2D6E9FD6-150B-4A50-A2BE-83486EFDD318}" type="presOf" srcId="{2BAC5234-29FC-41D2-95DB-36A6CCC0B3FB}" destId="{FBF1414E-D879-49E1-9D3D-E48399B3B373}" srcOrd="0" destOrd="0" presId="urn:microsoft.com/office/officeart/2005/8/layout/orgChart1"/>
    <dgm:cxn modelId="{10EB1EFC-5B9E-4F3A-81BF-99DE658B4624}" type="presOf" srcId="{4C2525A6-4375-4682-85F7-2C71FEAC8B96}" destId="{FF32675E-638A-4A74-85EE-2222FC8AFEEA}" srcOrd="0" destOrd="0" presId="urn:microsoft.com/office/officeart/2005/8/layout/orgChart1"/>
    <dgm:cxn modelId="{56EE0404-634B-43DD-8305-C82DA7DF9842}" type="presOf" srcId="{3607A349-0F46-4C62-8822-558E59BE635E}" destId="{1E1754D6-CD9B-4515-B4DF-4709B9C332D8}" srcOrd="0" destOrd="0" presId="urn:microsoft.com/office/officeart/2005/8/layout/orgChart1"/>
    <dgm:cxn modelId="{98776BC8-7036-4BA6-A699-D6977905D761}" type="presOf" srcId="{C8A6A57D-02F0-4454-A345-A7115A145C51}" destId="{2AAFA405-B385-41F8-8FB0-B5F84AD6BE9C}" srcOrd="0" destOrd="0" presId="urn:microsoft.com/office/officeart/2005/8/layout/orgChart1"/>
    <dgm:cxn modelId="{6CDBC478-4C1B-4283-B8DA-BFD86633477D}" srcId="{3607A349-0F46-4C62-8822-558E59BE635E}" destId="{4C2525A6-4375-4682-85F7-2C71FEAC8B96}" srcOrd="4" destOrd="0" parTransId="{4C6CC14B-4E26-4CF3-BC22-C980053BD2E8}" sibTransId="{56716865-31FC-4592-8A7D-A819F3C8AC85}"/>
    <dgm:cxn modelId="{4C8885FC-B51E-4862-997A-08B64E262B52}" type="presOf" srcId="{ED0120CE-EF8D-414D-A400-0FC1B337DAD7}" destId="{D3BC17D6-0C74-4647-B595-5CBA79E51736}" srcOrd="1" destOrd="0" presId="urn:microsoft.com/office/officeart/2005/8/layout/orgChart1"/>
    <dgm:cxn modelId="{709B0306-EABF-4A85-9A4F-7F38E573FDDF}" type="presOf" srcId="{614D39B4-AC90-4B4B-AA6C-C13F87D19413}" destId="{61F58E61-E81C-42D4-8C82-E4D444A0E5D0}" srcOrd="0" destOrd="0" presId="urn:microsoft.com/office/officeart/2005/8/layout/orgChart1"/>
    <dgm:cxn modelId="{DCC14F11-8430-44D4-B420-34752FA606EE}" type="presOf" srcId="{4C6CC14B-4E26-4CF3-BC22-C980053BD2E8}" destId="{073EE62B-3BBC-44F7-ACB6-F2A364F70D88}" srcOrd="0" destOrd="0" presId="urn:microsoft.com/office/officeart/2005/8/layout/orgChart1"/>
    <dgm:cxn modelId="{E83086E9-F023-4422-A23F-37E96F280DD4}" type="presOf" srcId="{3607A349-0F46-4C62-8822-558E59BE635E}" destId="{25911C12-7AB1-44E6-BF9C-00BB949666AC}" srcOrd="1" destOrd="0" presId="urn:microsoft.com/office/officeart/2005/8/layout/orgChart1"/>
    <dgm:cxn modelId="{7868F466-C6B0-423C-9E63-7F9BC9D8CBBA}" type="presParOf" srcId="{599CB431-C83A-43AA-B6CC-46110418AE91}" destId="{A3FF2A64-FD6F-43EB-8D3A-40A9F213D78E}" srcOrd="0" destOrd="0" presId="urn:microsoft.com/office/officeart/2005/8/layout/orgChart1"/>
    <dgm:cxn modelId="{199785C5-3549-4A70-A6BB-04AE9718109A}" type="presParOf" srcId="{A3FF2A64-FD6F-43EB-8D3A-40A9F213D78E}" destId="{C6AED530-B6FF-4942-B664-1C01727270EC}" srcOrd="0" destOrd="0" presId="urn:microsoft.com/office/officeart/2005/8/layout/orgChart1"/>
    <dgm:cxn modelId="{1E216446-9312-4BE8-A870-F38A64C06965}" type="presParOf" srcId="{C6AED530-B6FF-4942-B664-1C01727270EC}" destId="{1E1754D6-CD9B-4515-B4DF-4709B9C332D8}" srcOrd="0" destOrd="0" presId="urn:microsoft.com/office/officeart/2005/8/layout/orgChart1"/>
    <dgm:cxn modelId="{A0E79957-3CD8-4607-9966-0D16C9A8F74E}" type="presParOf" srcId="{C6AED530-B6FF-4942-B664-1C01727270EC}" destId="{25911C12-7AB1-44E6-BF9C-00BB949666AC}" srcOrd="1" destOrd="0" presId="urn:microsoft.com/office/officeart/2005/8/layout/orgChart1"/>
    <dgm:cxn modelId="{49FB3E1C-AB66-4969-B104-65558B23F282}" type="presParOf" srcId="{A3FF2A64-FD6F-43EB-8D3A-40A9F213D78E}" destId="{70CD5BF5-BEDA-4A12-8DED-DDBEE27BE4EA}" srcOrd="1" destOrd="0" presId="urn:microsoft.com/office/officeart/2005/8/layout/orgChart1"/>
    <dgm:cxn modelId="{DF57A083-2FC8-4CCA-931F-5F6C2F9056B0}" type="presParOf" srcId="{70CD5BF5-BEDA-4A12-8DED-DDBEE27BE4EA}" destId="{61F58E61-E81C-42D4-8C82-E4D444A0E5D0}" srcOrd="0" destOrd="0" presId="urn:microsoft.com/office/officeart/2005/8/layout/orgChart1"/>
    <dgm:cxn modelId="{BD8B95F3-D683-40C1-8E07-8F2420910CD1}" type="presParOf" srcId="{70CD5BF5-BEDA-4A12-8DED-DDBEE27BE4EA}" destId="{96517ABD-8D17-4E86-842B-CE9853CCD3B4}" srcOrd="1" destOrd="0" presId="urn:microsoft.com/office/officeart/2005/8/layout/orgChart1"/>
    <dgm:cxn modelId="{7412F116-F8BC-4F94-B0C5-D2D5ED32CE90}" type="presParOf" srcId="{96517ABD-8D17-4E86-842B-CE9853CCD3B4}" destId="{5D8B3E61-23D8-4B0E-BFC3-F9E6A7750197}" srcOrd="0" destOrd="0" presId="urn:microsoft.com/office/officeart/2005/8/layout/orgChart1"/>
    <dgm:cxn modelId="{378A60F3-0CB7-4891-8B72-B134797B6D20}" type="presParOf" srcId="{5D8B3E61-23D8-4B0E-BFC3-F9E6A7750197}" destId="{DD3BDFFE-1D71-44BA-9B9E-15C7ADB9BC15}" srcOrd="0" destOrd="0" presId="urn:microsoft.com/office/officeart/2005/8/layout/orgChart1"/>
    <dgm:cxn modelId="{B7BBF345-7CEA-41C5-85CE-801F0C7CDD14}" type="presParOf" srcId="{5D8B3E61-23D8-4B0E-BFC3-F9E6A7750197}" destId="{0807AB04-E4A8-4B9F-A577-92F19B4CC205}" srcOrd="1" destOrd="0" presId="urn:microsoft.com/office/officeart/2005/8/layout/orgChart1"/>
    <dgm:cxn modelId="{DA1FC3CA-7ECD-4A2D-9750-C9C493E0D23E}" type="presParOf" srcId="{96517ABD-8D17-4E86-842B-CE9853CCD3B4}" destId="{1646F423-3EF9-41C5-8CAD-5E5566EE0167}" srcOrd="1" destOrd="0" presId="urn:microsoft.com/office/officeart/2005/8/layout/orgChart1"/>
    <dgm:cxn modelId="{E30D8C1E-3B08-4B6A-AF9A-821C5BED59AE}" type="presParOf" srcId="{96517ABD-8D17-4E86-842B-CE9853CCD3B4}" destId="{61A101FB-70E3-4D83-B7B9-690EC0043352}" srcOrd="2" destOrd="0" presId="urn:microsoft.com/office/officeart/2005/8/layout/orgChart1"/>
    <dgm:cxn modelId="{E12BA950-2810-453F-A099-CA352E4A2A66}" type="presParOf" srcId="{70CD5BF5-BEDA-4A12-8DED-DDBEE27BE4EA}" destId="{EE3E4779-3744-4E62-A200-46C7F8039447}" srcOrd="2" destOrd="0" presId="urn:microsoft.com/office/officeart/2005/8/layout/orgChart1"/>
    <dgm:cxn modelId="{68AE30C3-31CA-43B0-888A-B38228171ACB}" type="presParOf" srcId="{70CD5BF5-BEDA-4A12-8DED-DDBEE27BE4EA}" destId="{763CEF60-6389-4370-A0E3-85F511454E0F}" srcOrd="3" destOrd="0" presId="urn:microsoft.com/office/officeart/2005/8/layout/orgChart1"/>
    <dgm:cxn modelId="{68D7F554-4C04-40FA-8D30-2736AAF13EC5}" type="presParOf" srcId="{763CEF60-6389-4370-A0E3-85F511454E0F}" destId="{E6C39C5E-65C7-42EF-A738-B54EBFBFE074}" srcOrd="0" destOrd="0" presId="urn:microsoft.com/office/officeart/2005/8/layout/orgChart1"/>
    <dgm:cxn modelId="{A59119D7-8C31-4FB8-923B-74C22D61C0B5}" type="presParOf" srcId="{E6C39C5E-65C7-42EF-A738-B54EBFBFE074}" destId="{F77C0639-A03C-46CE-99E0-01BDB10332A5}" srcOrd="0" destOrd="0" presId="urn:microsoft.com/office/officeart/2005/8/layout/orgChart1"/>
    <dgm:cxn modelId="{685739A2-0C03-497D-9C5A-2C70DEEA5A74}" type="presParOf" srcId="{E6C39C5E-65C7-42EF-A738-B54EBFBFE074}" destId="{4F985CBE-DEFA-42CD-9726-99CA1EF27E63}" srcOrd="1" destOrd="0" presId="urn:microsoft.com/office/officeart/2005/8/layout/orgChart1"/>
    <dgm:cxn modelId="{69DE41E6-5532-429C-9831-747FC8E24237}" type="presParOf" srcId="{763CEF60-6389-4370-A0E3-85F511454E0F}" destId="{F4554452-92A5-4385-877D-635B2B97DDE8}" srcOrd="1" destOrd="0" presId="urn:microsoft.com/office/officeart/2005/8/layout/orgChart1"/>
    <dgm:cxn modelId="{CDB6972D-6D86-404D-AE5C-EEA900F82759}" type="presParOf" srcId="{763CEF60-6389-4370-A0E3-85F511454E0F}" destId="{43218FDD-04C4-4DE5-8054-9B80E62DA5C3}" srcOrd="2" destOrd="0" presId="urn:microsoft.com/office/officeart/2005/8/layout/orgChart1"/>
    <dgm:cxn modelId="{BBC32D85-2C2B-4CAE-9D3A-3777AC4AB34C}" type="presParOf" srcId="{70CD5BF5-BEDA-4A12-8DED-DDBEE27BE4EA}" destId="{9CC20FF4-65F6-48D1-8DA8-109194959FAE}" srcOrd="4" destOrd="0" presId="urn:microsoft.com/office/officeart/2005/8/layout/orgChart1"/>
    <dgm:cxn modelId="{176FBAA3-C930-4E33-AB83-DFF63728FB08}" type="presParOf" srcId="{70CD5BF5-BEDA-4A12-8DED-DDBEE27BE4EA}" destId="{777B9C63-791F-44BE-8C54-54E9E0B2DD20}" srcOrd="5" destOrd="0" presId="urn:microsoft.com/office/officeart/2005/8/layout/orgChart1"/>
    <dgm:cxn modelId="{257CB583-B382-4B7C-89A6-A6F6647D3F00}" type="presParOf" srcId="{777B9C63-791F-44BE-8C54-54E9E0B2DD20}" destId="{FBEAC699-686A-43D0-94DE-3D5FDE573C02}" srcOrd="0" destOrd="0" presId="urn:microsoft.com/office/officeart/2005/8/layout/orgChart1"/>
    <dgm:cxn modelId="{13629079-D10F-4F01-9973-5CAF80A0C087}" type="presParOf" srcId="{FBEAC699-686A-43D0-94DE-3D5FDE573C02}" destId="{6A5A75C4-86EB-4521-8928-867A7392BC1C}" srcOrd="0" destOrd="0" presId="urn:microsoft.com/office/officeart/2005/8/layout/orgChart1"/>
    <dgm:cxn modelId="{E0A466FB-1E7F-4B6B-AD9E-BA60BEC3F59B}" type="presParOf" srcId="{FBEAC699-686A-43D0-94DE-3D5FDE573C02}" destId="{D3BC17D6-0C74-4647-B595-5CBA79E51736}" srcOrd="1" destOrd="0" presId="urn:microsoft.com/office/officeart/2005/8/layout/orgChart1"/>
    <dgm:cxn modelId="{088CAC4D-A591-44FD-B759-408D41939ACC}" type="presParOf" srcId="{777B9C63-791F-44BE-8C54-54E9E0B2DD20}" destId="{7D8897DD-7397-4055-B8F2-734F01CF8459}" srcOrd="1" destOrd="0" presId="urn:microsoft.com/office/officeart/2005/8/layout/orgChart1"/>
    <dgm:cxn modelId="{1FCDC24D-32DC-4E82-8917-207C949BB095}" type="presParOf" srcId="{777B9C63-791F-44BE-8C54-54E9E0B2DD20}" destId="{C61886F5-F878-41FD-85C4-A3B38A0B8BEB}" srcOrd="2" destOrd="0" presId="urn:microsoft.com/office/officeart/2005/8/layout/orgChart1"/>
    <dgm:cxn modelId="{570046DE-6106-4D99-B2F6-627A1FF4BE98}" type="presParOf" srcId="{70CD5BF5-BEDA-4A12-8DED-DDBEE27BE4EA}" destId="{2AAFA405-B385-41F8-8FB0-B5F84AD6BE9C}" srcOrd="6" destOrd="0" presId="urn:microsoft.com/office/officeart/2005/8/layout/orgChart1"/>
    <dgm:cxn modelId="{5ED1C362-B0D9-4B4E-8437-6E2E030CA80D}" type="presParOf" srcId="{70CD5BF5-BEDA-4A12-8DED-DDBEE27BE4EA}" destId="{98C24D2A-8EBB-4BF6-BBFC-C7892303868E}" srcOrd="7" destOrd="0" presId="urn:microsoft.com/office/officeart/2005/8/layout/orgChart1"/>
    <dgm:cxn modelId="{A327268F-B948-453D-AEBD-4C8E72DCA33D}" type="presParOf" srcId="{98C24D2A-8EBB-4BF6-BBFC-C7892303868E}" destId="{4FAB180E-A4AF-41CA-9AD8-DBBA33FDAC60}" srcOrd="0" destOrd="0" presId="urn:microsoft.com/office/officeart/2005/8/layout/orgChart1"/>
    <dgm:cxn modelId="{BAD3C317-08B4-4C55-B96B-91C86B011458}" type="presParOf" srcId="{4FAB180E-A4AF-41CA-9AD8-DBBA33FDAC60}" destId="{FBF1414E-D879-49E1-9D3D-E48399B3B373}" srcOrd="0" destOrd="0" presId="urn:microsoft.com/office/officeart/2005/8/layout/orgChart1"/>
    <dgm:cxn modelId="{B6A236A0-858A-4DDE-AA31-723BE2F7C914}" type="presParOf" srcId="{4FAB180E-A4AF-41CA-9AD8-DBBA33FDAC60}" destId="{2AE92FA8-070A-415C-97A7-5E299A9CFF26}" srcOrd="1" destOrd="0" presId="urn:microsoft.com/office/officeart/2005/8/layout/orgChart1"/>
    <dgm:cxn modelId="{B9155CC2-3A65-4A47-9DAA-E02A5340BDEA}" type="presParOf" srcId="{98C24D2A-8EBB-4BF6-BBFC-C7892303868E}" destId="{C1CA0592-B6D8-412E-BE7C-D844D42A06AA}" srcOrd="1" destOrd="0" presId="urn:microsoft.com/office/officeart/2005/8/layout/orgChart1"/>
    <dgm:cxn modelId="{AD614B93-D7DE-4196-913C-E880331A3B73}" type="presParOf" srcId="{98C24D2A-8EBB-4BF6-BBFC-C7892303868E}" destId="{E418FCA5-A87D-4735-BD50-42B3D59D56C1}" srcOrd="2" destOrd="0" presId="urn:microsoft.com/office/officeart/2005/8/layout/orgChart1"/>
    <dgm:cxn modelId="{F377AC42-74F9-4384-8513-A02DE9AB4278}" type="presParOf" srcId="{70CD5BF5-BEDA-4A12-8DED-DDBEE27BE4EA}" destId="{073EE62B-3BBC-44F7-ACB6-F2A364F70D88}" srcOrd="8" destOrd="0" presId="urn:microsoft.com/office/officeart/2005/8/layout/orgChart1"/>
    <dgm:cxn modelId="{79333F73-D375-49EA-B11D-5B3A833DEC79}" type="presParOf" srcId="{70CD5BF5-BEDA-4A12-8DED-DDBEE27BE4EA}" destId="{44F4E793-3D3C-49BB-B88B-078CCE5B99BD}" srcOrd="9" destOrd="0" presId="urn:microsoft.com/office/officeart/2005/8/layout/orgChart1"/>
    <dgm:cxn modelId="{86A4DC71-094C-4749-B4E0-DDBCFDB7266C}" type="presParOf" srcId="{44F4E793-3D3C-49BB-B88B-078CCE5B99BD}" destId="{E05D6243-92F2-4B25-9AEF-66B5070940E2}" srcOrd="0" destOrd="0" presId="urn:microsoft.com/office/officeart/2005/8/layout/orgChart1"/>
    <dgm:cxn modelId="{5428935F-3E64-4A13-8603-0C8CBAB4A895}" type="presParOf" srcId="{E05D6243-92F2-4B25-9AEF-66B5070940E2}" destId="{FF32675E-638A-4A74-85EE-2222FC8AFEEA}" srcOrd="0" destOrd="0" presId="urn:microsoft.com/office/officeart/2005/8/layout/orgChart1"/>
    <dgm:cxn modelId="{32353982-01E7-499B-ADBD-60A4C4AD4CB7}" type="presParOf" srcId="{E05D6243-92F2-4B25-9AEF-66B5070940E2}" destId="{1E070E5F-84CA-424A-A6CC-38788C3DAC21}" srcOrd="1" destOrd="0" presId="urn:microsoft.com/office/officeart/2005/8/layout/orgChart1"/>
    <dgm:cxn modelId="{DBE98B78-3261-44E6-B844-5173E7BED444}" type="presParOf" srcId="{44F4E793-3D3C-49BB-B88B-078CCE5B99BD}" destId="{F7B208B9-ECF3-4D41-AC13-B79E3A8EAE05}" srcOrd="1" destOrd="0" presId="urn:microsoft.com/office/officeart/2005/8/layout/orgChart1"/>
    <dgm:cxn modelId="{36607435-F697-4C87-B6F2-C8A5482FEDFC}" type="presParOf" srcId="{44F4E793-3D3C-49BB-B88B-078CCE5B99BD}" destId="{F5AABB1B-1ED1-4E98-BE51-B3D50233B29A}" srcOrd="2" destOrd="0" presId="urn:microsoft.com/office/officeart/2005/8/layout/orgChart1"/>
    <dgm:cxn modelId="{F7BCCADD-AB82-4140-AA3B-4A3CE1D51C4B}" type="presParOf" srcId="{A3FF2A64-FD6F-43EB-8D3A-40A9F213D78E}" destId="{D51D5431-D0F7-4359-8777-CC8C45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723E7-FC99-43BC-BA54-18B302D035B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1E915AB-9654-4BE7-876A-1C1EDF74A2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работы</a:t>
          </a:r>
        </a:p>
      </dgm:t>
    </dgm:pt>
    <dgm:pt modelId="{DF340ADE-5CCE-4C0D-8ED1-239E83EC9ECF}" type="parTrans" cxnId="{6670BC36-5F04-4B2A-9404-05C6826F291A}">
      <dgm:prSet/>
      <dgm:spPr/>
    </dgm:pt>
    <dgm:pt modelId="{C58984E4-8DB0-4E6C-A4DB-3ACEE805B536}" type="sibTrans" cxnId="{6670BC36-5F04-4B2A-9404-05C6826F291A}">
      <dgm:prSet/>
      <dgm:spPr/>
    </dgm:pt>
    <dgm:pt modelId="{A9DA114B-5D17-40C7-AD91-C9B8E14F5F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Перес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казывание</a:t>
          </a:r>
        </a:p>
      </dgm:t>
    </dgm:pt>
    <dgm:pt modelId="{B56098FA-00DE-46DC-81C9-B2338679632C}" type="parTrans" cxnId="{ED07150E-6466-490B-9733-C9BFDCB94DC8}">
      <dgm:prSet/>
      <dgm:spPr/>
      <dgm:t>
        <a:bodyPr/>
        <a:lstStyle/>
        <a:p>
          <a:endParaRPr lang="ru-RU"/>
        </a:p>
      </dgm:t>
    </dgm:pt>
    <dgm:pt modelId="{6F7F0635-E653-4D1A-9503-0045064109CB}" type="sibTrans" cxnId="{ED07150E-6466-490B-9733-C9BFDCB94DC8}">
      <dgm:prSet/>
      <dgm:spPr/>
    </dgm:pt>
    <dgm:pt modelId="{0FE9B9D3-3C58-4AB4-A8CC-00E1F6DD02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Сочинять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сказки</a:t>
          </a:r>
        </a:p>
      </dgm:t>
    </dgm:pt>
    <dgm:pt modelId="{17F562FA-05FE-4B5A-B19D-63C23441A75E}" type="parTrans" cxnId="{A0920198-8B53-480C-8309-6B52E7DF1B2C}">
      <dgm:prSet/>
      <dgm:spPr/>
      <dgm:t>
        <a:bodyPr/>
        <a:lstStyle/>
        <a:p>
          <a:endParaRPr lang="ru-RU"/>
        </a:p>
      </dgm:t>
    </dgm:pt>
    <dgm:pt modelId="{0C8F50B7-E150-4F0D-A9A6-2084610111E6}" type="sibTrans" cxnId="{A0920198-8B53-480C-8309-6B52E7DF1B2C}">
      <dgm:prSet/>
      <dgm:spPr/>
    </dgm:pt>
    <dgm:pt modelId="{B5201121-B9A2-47B0-BBD3-77065C3243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Рассуждение</a:t>
          </a:r>
        </a:p>
      </dgm:t>
    </dgm:pt>
    <dgm:pt modelId="{19CDF055-04FB-4AF6-AA10-5FC1C157F0D3}" type="parTrans" cxnId="{83268274-A54B-44B8-9AF5-011F88494EC8}">
      <dgm:prSet/>
      <dgm:spPr/>
      <dgm:t>
        <a:bodyPr/>
        <a:lstStyle/>
        <a:p>
          <a:endParaRPr lang="ru-RU"/>
        </a:p>
      </dgm:t>
    </dgm:pt>
    <dgm:pt modelId="{EFF9501F-8EBE-4743-8168-45578B708997}" type="sibTrans" cxnId="{83268274-A54B-44B8-9AF5-011F88494EC8}">
      <dgm:prSet/>
      <dgm:spPr/>
    </dgm:pt>
    <dgm:pt modelId="{EBFF7507-F133-4972-8207-E3A1E6017F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творческих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рассказов</a:t>
          </a:r>
        </a:p>
      </dgm:t>
    </dgm:pt>
    <dgm:pt modelId="{646914BD-880D-4272-8A1C-650D23522F50}" type="parTrans" cxnId="{6363DBDE-FEF2-4878-A620-4455D1DC5CDB}">
      <dgm:prSet/>
      <dgm:spPr/>
      <dgm:t>
        <a:bodyPr/>
        <a:lstStyle/>
        <a:p>
          <a:endParaRPr lang="ru-RU"/>
        </a:p>
      </dgm:t>
    </dgm:pt>
    <dgm:pt modelId="{C7BED0FA-B1D8-450B-85E5-AC092E16F6E6}" type="sibTrans" cxnId="{6363DBDE-FEF2-4878-A620-4455D1DC5CDB}">
      <dgm:prSet/>
      <dgm:spPr/>
    </dgm:pt>
    <dgm:pt modelId="{64CABB5D-E9D2-486B-A19B-75D14393EA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Придумывать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небылицы</a:t>
          </a:r>
        </a:p>
      </dgm:t>
    </dgm:pt>
    <dgm:pt modelId="{77F10693-4CB5-4C0A-895D-C1686C23F2AD}" type="parTrans" cxnId="{EB61C0E2-3C72-4C28-9322-115DBF44A6C1}">
      <dgm:prSet/>
      <dgm:spPr/>
      <dgm:t>
        <a:bodyPr/>
        <a:lstStyle/>
        <a:p>
          <a:endParaRPr lang="ru-RU"/>
        </a:p>
      </dgm:t>
    </dgm:pt>
    <dgm:pt modelId="{EC9B624D-F5CC-4C8F-9024-9B7624F4ACA5}" type="sibTrans" cxnId="{EB61C0E2-3C72-4C28-9322-115DBF44A6C1}">
      <dgm:prSet/>
      <dgm:spPr/>
    </dgm:pt>
    <dgm:pt modelId="{9D28EE2F-79AF-40EF-BD0E-7A31490F8F4C}" type="pres">
      <dgm:prSet presAssocID="{148723E7-FC99-43BC-BA54-18B302D035B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0D0C31-D61E-43BA-94AC-D44E54CD55D9}" type="pres">
      <dgm:prSet presAssocID="{D1E915AB-9654-4BE7-876A-1C1EDF74A2EC}" presName="centerShape" presStyleLbl="node0" presStyleIdx="0" presStyleCnt="1"/>
      <dgm:spPr/>
      <dgm:t>
        <a:bodyPr/>
        <a:lstStyle/>
        <a:p>
          <a:endParaRPr lang="ru-RU"/>
        </a:p>
      </dgm:t>
    </dgm:pt>
    <dgm:pt modelId="{B0BEC7F2-C814-4A45-ADD2-1BE9F02AFDF3}" type="pres">
      <dgm:prSet presAssocID="{B56098FA-00DE-46DC-81C9-B2338679632C}" presName="Name9" presStyleLbl="parChTrans1D2" presStyleIdx="0" presStyleCnt="5"/>
      <dgm:spPr/>
      <dgm:t>
        <a:bodyPr/>
        <a:lstStyle/>
        <a:p>
          <a:endParaRPr lang="ru-RU"/>
        </a:p>
      </dgm:t>
    </dgm:pt>
    <dgm:pt modelId="{A1D9CAD4-ADCD-4866-B5E2-44F8D6A60598}" type="pres">
      <dgm:prSet presAssocID="{B56098FA-00DE-46DC-81C9-B2338679632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547BA67-CDC4-43E1-913A-E34189BD534A}" type="pres">
      <dgm:prSet presAssocID="{A9DA114B-5D17-40C7-AD91-C9B8E14F5F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B81C-66A4-414F-B0D3-5B5C12DE4822}" type="pres">
      <dgm:prSet presAssocID="{17F562FA-05FE-4B5A-B19D-63C23441A75E}" presName="Name9" presStyleLbl="parChTrans1D2" presStyleIdx="1" presStyleCnt="5"/>
      <dgm:spPr/>
      <dgm:t>
        <a:bodyPr/>
        <a:lstStyle/>
        <a:p>
          <a:endParaRPr lang="ru-RU"/>
        </a:p>
      </dgm:t>
    </dgm:pt>
    <dgm:pt modelId="{3827051C-1227-481D-A8BD-96A1EDD05C33}" type="pres">
      <dgm:prSet presAssocID="{17F562FA-05FE-4B5A-B19D-63C23441A75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3BECD92-54B2-4F7F-BE9A-F853DA842E36}" type="pres">
      <dgm:prSet presAssocID="{0FE9B9D3-3C58-4AB4-A8CC-00E1F6DD02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9C822-9DBB-4C79-851C-2F89A045F16C}" type="pres">
      <dgm:prSet presAssocID="{19CDF055-04FB-4AF6-AA10-5FC1C157F0D3}" presName="Name9" presStyleLbl="parChTrans1D2" presStyleIdx="2" presStyleCnt="5"/>
      <dgm:spPr/>
      <dgm:t>
        <a:bodyPr/>
        <a:lstStyle/>
        <a:p>
          <a:endParaRPr lang="ru-RU"/>
        </a:p>
      </dgm:t>
    </dgm:pt>
    <dgm:pt modelId="{535AA329-6C7F-4294-86C1-B22C7AF8664B}" type="pres">
      <dgm:prSet presAssocID="{19CDF055-04FB-4AF6-AA10-5FC1C157F0D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B21F143-92A8-4D11-87E7-10B099EB3278}" type="pres">
      <dgm:prSet presAssocID="{B5201121-B9A2-47B0-BBD3-77065C3243A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B748E-2EA9-4FC8-A3C0-5C631914D3E6}" type="pres">
      <dgm:prSet presAssocID="{646914BD-880D-4272-8A1C-650D23522F50}" presName="Name9" presStyleLbl="parChTrans1D2" presStyleIdx="3" presStyleCnt="5"/>
      <dgm:spPr/>
      <dgm:t>
        <a:bodyPr/>
        <a:lstStyle/>
        <a:p>
          <a:endParaRPr lang="ru-RU"/>
        </a:p>
      </dgm:t>
    </dgm:pt>
    <dgm:pt modelId="{8768D514-5CE9-483E-B236-13FE2F3FFED7}" type="pres">
      <dgm:prSet presAssocID="{646914BD-880D-4272-8A1C-650D23522F5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32D437C-974E-423D-9869-F4445B9320F7}" type="pres">
      <dgm:prSet presAssocID="{EBFF7507-F133-4972-8207-E3A1E6017F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7127C-BAD6-44EF-A854-B130FD09EBC8}" type="pres">
      <dgm:prSet presAssocID="{77F10693-4CB5-4C0A-895D-C1686C23F2AD}" presName="Name9" presStyleLbl="parChTrans1D2" presStyleIdx="4" presStyleCnt="5"/>
      <dgm:spPr/>
      <dgm:t>
        <a:bodyPr/>
        <a:lstStyle/>
        <a:p>
          <a:endParaRPr lang="ru-RU"/>
        </a:p>
      </dgm:t>
    </dgm:pt>
    <dgm:pt modelId="{42F2CDCD-72E3-49A1-B0E5-DF7372F1D0D8}" type="pres">
      <dgm:prSet presAssocID="{77F10693-4CB5-4C0A-895D-C1686C23F2A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08987D8-863A-413E-AF29-652F1F50548D}" type="pres">
      <dgm:prSet presAssocID="{64CABB5D-E9D2-486B-A19B-75D14393EA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4F990-D636-4803-A1C5-C1D5361B52B1}" type="presOf" srcId="{77F10693-4CB5-4C0A-895D-C1686C23F2AD}" destId="{42F2CDCD-72E3-49A1-B0E5-DF7372F1D0D8}" srcOrd="1" destOrd="0" presId="urn:microsoft.com/office/officeart/2005/8/layout/radial1"/>
    <dgm:cxn modelId="{EE200C00-B903-487A-BCAC-EE160AC082C6}" type="presOf" srcId="{B56098FA-00DE-46DC-81C9-B2338679632C}" destId="{A1D9CAD4-ADCD-4866-B5E2-44F8D6A60598}" srcOrd="1" destOrd="0" presId="urn:microsoft.com/office/officeart/2005/8/layout/radial1"/>
    <dgm:cxn modelId="{76D588F1-EAD1-4A6A-AAF9-297809219F09}" type="presOf" srcId="{0FE9B9D3-3C58-4AB4-A8CC-00E1F6DD02E2}" destId="{E3BECD92-54B2-4F7F-BE9A-F853DA842E36}" srcOrd="0" destOrd="0" presId="urn:microsoft.com/office/officeart/2005/8/layout/radial1"/>
    <dgm:cxn modelId="{027C14D6-8937-42DC-8320-BA2FEF060930}" type="presOf" srcId="{D1E915AB-9654-4BE7-876A-1C1EDF74A2EC}" destId="{810D0C31-D61E-43BA-94AC-D44E54CD55D9}" srcOrd="0" destOrd="0" presId="urn:microsoft.com/office/officeart/2005/8/layout/radial1"/>
    <dgm:cxn modelId="{E34FEF8B-4D53-4FF9-BFDF-B885302AF68B}" type="presOf" srcId="{B5201121-B9A2-47B0-BBD3-77065C3243AC}" destId="{FB21F143-92A8-4D11-87E7-10B099EB3278}" srcOrd="0" destOrd="0" presId="urn:microsoft.com/office/officeart/2005/8/layout/radial1"/>
    <dgm:cxn modelId="{0DEA3438-C8F2-49AF-A670-7077FD815590}" type="presOf" srcId="{646914BD-880D-4272-8A1C-650D23522F50}" destId="{8768D514-5CE9-483E-B236-13FE2F3FFED7}" srcOrd="1" destOrd="0" presId="urn:microsoft.com/office/officeart/2005/8/layout/radial1"/>
    <dgm:cxn modelId="{A10129AD-4FF6-4FA0-B959-1BADD37C1DB6}" type="presOf" srcId="{17F562FA-05FE-4B5A-B19D-63C23441A75E}" destId="{3827051C-1227-481D-A8BD-96A1EDD05C33}" srcOrd="1" destOrd="0" presId="urn:microsoft.com/office/officeart/2005/8/layout/radial1"/>
    <dgm:cxn modelId="{0E241CD0-B6E6-458F-9A4E-6F1B860D70DD}" type="presOf" srcId="{77F10693-4CB5-4C0A-895D-C1686C23F2AD}" destId="{1677127C-BAD6-44EF-A854-B130FD09EBC8}" srcOrd="0" destOrd="0" presId="urn:microsoft.com/office/officeart/2005/8/layout/radial1"/>
    <dgm:cxn modelId="{A0920198-8B53-480C-8309-6B52E7DF1B2C}" srcId="{D1E915AB-9654-4BE7-876A-1C1EDF74A2EC}" destId="{0FE9B9D3-3C58-4AB4-A8CC-00E1F6DD02E2}" srcOrd="1" destOrd="0" parTransId="{17F562FA-05FE-4B5A-B19D-63C23441A75E}" sibTransId="{0C8F50B7-E150-4F0D-A9A6-2084610111E6}"/>
    <dgm:cxn modelId="{906C394A-6BE5-4AD9-852C-C0515243F28C}" type="presOf" srcId="{646914BD-880D-4272-8A1C-650D23522F50}" destId="{6F9B748E-2EA9-4FC8-A3C0-5C631914D3E6}" srcOrd="0" destOrd="0" presId="urn:microsoft.com/office/officeart/2005/8/layout/radial1"/>
    <dgm:cxn modelId="{20CEF190-08BB-4705-90B6-60AAE893075D}" type="presOf" srcId="{B56098FA-00DE-46DC-81C9-B2338679632C}" destId="{B0BEC7F2-C814-4A45-ADD2-1BE9F02AFDF3}" srcOrd="0" destOrd="0" presId="urn:microsoft.com/office/officeart/2005/8/layout/radial1"/>
    <dgm:cxn modelId="{0DE1F4E5-A2A5-48DB-ADAE-8BE8F71C662E}" type="presOf" srcId="{19CDF055-04FB-4AF6-AA10-5FC1C157F0D3}" destId="{F669C822-9DBB-4C79-851C-2F89A045F16C}" srcOrd="0" destOrd="0" presId="urn:microsoft.com/office/officeart/2005/8/layout/radial1"/>
    <dgm:cxn modelId="{8BA03807-25CF-4474-BDE2-81832D1BEC6B}" type="presOf" srcId="{64CABB5D-E9D2-486B-A19B-75D14393EAA9}" destId="{A08987D8-863A-413E-AF29-652F1F50548D}" srcOrd="0" destOrd="0" presId="urn:microsoft.com/office/officeart/2005/8/layout/radial1"/>
    <dgm:cxn modelId="{EB61C0E2-3C72-4C28-9322-115DBF44A6C1}" srcId="{D1E915AB-9654-4BE7-876A-1C1EDF74A2EC}" destId="{64CABB5D-E9D2-486B-A19B-75D14393EAA9}" srcOrd="4" destOrd="0" parTransId="{77F10693-4CB5-4C0A-895D-C1686C23F2AD}" sibTransId="{EC9B624D-F5CC-4C8F-9024-9B7624F4ACA5}"/>
    <dgm:cxn modelId="{5BB03C02-1F46-43DD-B741-4C6574DFFDAD}" type="presOf" srcId="{17F562FA-05FE-4B5A-B19D-63C23441A75E}" destId="{D357B81C-66A4-414F-B0D3-5B5C12DE4822}" srcOrd="0" destOrd="0" presId="urn:microsoft.com/office/officeart/2005/8/layout/radial1"/>
    <dgm:cxn modelId="{3C21D49E-1EC7-4666-AB35-D9E866AFE017}" type="presOf" srcId="{EBFF7507-F133-4972-8207-E3A1E6017FED}" destId="{E32D437C-974E-423D-9869-F4445B9320F7}" srcOrd="0" destOrd="0" presId="urn:microsoft.com/office/officeart/2005/8/layout/radial1"/>
    <dgm:cxn modelId="{6363DBDE-FEF2-4878-A620-4455D1DC5CDB}" srcId="{D1E915AB-9654-4BE7-876A-1C1EDF74A2EC}" destId="{EBFF7507-F133-4972-8207-E3A1E6017FED}" srcOrd="3" destOrd="0" parTransId="{646914BD-880D-4272-8A1C-650D23522F50}" sibTransId="{C7BED0FA-B1D8-450B-85E5-AC092E16F6E6}"/>
    <dgm:cxn modelId="{83268274-A54B-44B8-9AF5-011F88494EC8}" srcId="{D1E915AB-9654-4BE7-876A-1C1EDF74A2EC}" destId="{B5201121-B9A2-47B0-BBD3-77065C3243AC}" srcOrd="2" destOrd="0" parTransId="{19CDF055-04FB-4AF6-AA10-5FC1C157F0D3}" sibTransId="{EFF9501F-8EBE-4743-8168-45578B708997}"/>
    <dgm:cxn modelId="{ED07150E-6466-490B-9733-C9BFDCB94DC8}" srcId="{D1E915AB-9654-4BE7-876A-1C1EDF74A2EC}" destId="{A9DA114B-5D17-40C7-AD91-C9B8E14F5FC4}" srcOrd="0" destOrd="0" parTransId="{B56098FA-00DE-46DC-81C9-B2338679632C}" sibTransId="{6F7F0635-E653-4D1A-9503-0045064109CB}"/>
    <dgm:cxn modelId="{CC4002AD-0E84-4C79-BCE1-F8C9913E4093}" type="presOf" srcId="{A9DA114B-5D17-40C7-AD91-C9B8E14F5FC4}" destId="{F547BA67-CDC4-43E1-913A-E34189BD534A}" srcOrd="0" destOrd="0" presId="urn:microsoft.com/office/officeart/2005/8/layout/radial1"/>
    <dgm:cxn modelId="{4319F239-49A5-4B2D-84BA-96A7C68B0DA7}" type="presOf" srcId="{148723E7-FC99-43BC-BA54-18B302D035B0}" destId="{9D28EE2F-79AF-40EF-BD0E-7A31490F8F4C}" srcOrd="0" destOrd="0" presId="urn:microsoft.com/office/officeart/2005/8/layout/radial1"/>
    <dgm:cxn modelId="{6670BC36-5F04-4B2A-9404-05C6826F291A}" srcId="{148723E7-FC99-43BC-BA54-18B302D035B0}" destId="{D1E915AB-9654-4BE7-876A-1C1EDF74A2EC}" srcOrd="0" destOrd="0" parTransId="{DF340ADE-5CCE-4C0D-8ED1-239E83EC9ECF}" sibTransId="{C58984E4-8DB0-4E6C-A4DB-3ACEE805B536}"/>
    <dgm:cxn modelId="{160C8586-38D4-476B-8312-03CD84854157}" type="presOf" srcId="{19CDF055-04FB-4AF6-AA10-5FC1C157F0D3}" destId="{535AA329-6C7F-4294-86C1-B22C7AF8664B}" srcOrd="1" destOrd="0" presId="urn:microsoft.com/office/officeart/2005/8/layout/radial1"/>
    <dgm:cxn modelId="{39E66D15-1F3A-4640-8C35-1EA8F4BE4142}" type="presParOf" srcId="{9D28EE2F-79AF-40EF-BD0E-7A31490F8F4C}" destId="{810D0C31-D61E-43BA-94AC-D44E54CD55D9}" srcOrd="0" destOrd="0" presId="urn:microsoft.com/office/officeart/2005/8/layout/radial1"/>
    <dgm:cxn modelId="{17499C37-B177-4AD5-BDC2-C0AB1C0292A5}" type="presParOf" srcId="{9D28EE2F-79AF-40EF-BD0E-7A31490F8F4C}" destId="{B0BEC7F2-C814-4A45-ADD2-1BE9F02AFDF3}" srcOrd="1" destOrd="0" presId="urn:microsoft.com/office/officeart/2005/8/layout/radial1"/>
    <dgm:cxn modelId="{45DFB21F-5CC5-446B-B2F3-209FDB96807D}" type="presParOf" srcId="{B0BEC7F2-C814-4A45-ADD2-1BE9F02AFDF3}" destId="{A1D9CAD4-ADCD-4866-B5E2-44F8D6A60598}" srcOrd="0" destOrd="0" presId="urn:microsoft.com/office/officeart/2005/8/layout/radial1"/>
    <dgm:cxn modelId="{63C7C2D9-13A1-4993-BADC-4CE8F9E686DD}" type="presParOf" srcId="{9D28EE2F-79AF-40EF-BD0E-7A31490F8F4C}" destId="{F547BA67-CDC4-43E1-913A-E34189BD534A}" srcOrd="2" destOrd="0" presId="urn:microsoft.com/office/officeart/2005/8/layout/radial1"/>
    <dgm:cxn modelId="{B85C29C3-9F63-4432-9E1D-9F63DF54FB72}" type="presParOf" srcId="{9D28EE2F-79AF-40EF-BD0E-7A31490F8F4C}" destId="{D357B81C-66A4-414F-B0D3-5B5C12DE4822}" srcOrd="3" destOrd="0" presId="urn:microsoft.com/office/officeart/2005/8/layout/radial1"/>
    <dgm:cxn modelId="{22C3CFD8-E1D0-4E53-A584-E0D3F4436044}" type="presParOf" srcId="{D357B81C-66A4-414F-B0D3-5B5C12DE4822}" destId="{3827051C-1227-481D-A8BD-96A1EDD05C33}" srcOrd="0" destOrd="0" presId="urn:microsoft.com/office/officeart/2005/8/layout/radial1"/>
    <dgm:cxn modelId="{66CA5817-DAC8-4BAF-8049-5FD4F5AC62CA}" type="presParOf" srcId="{9D28EE2F-79AF-40EF-BD0E-7A31490F8F4C}" destId="{E3BECD92-54B2-4F7F-BE9A-F853DA842E36}" srcOrd="4" destOrd="0" presId="urn:microsoft.com/office/officeart/2005/8/layout/radial1"/>
    <dgm:cxn modelId="{8D50B4B6-FEC5-4B0D-8C63-F5EEEA807168}" type="presParOf" srcId="{9D28EE2F-79AF-40EF-BD0E-7A31490F8F4C}" destId="{F669C822-9DBB-4C79-851C-2F89A045F16C}" srcOrd="5" destOrd="0" presId="urn:microsoft.com/office/officeart/2005/8/layout/radial1"/>
    <dgm:cxn modelId="{4A478152-DA5C-4AC7-8419-C7F8DDA3E261}" type="presParOf" srcId="{F669C822-9DBB-4C79-851C-2F89A045F16C}" destId="{535AA329-6C7F-4294-86C1-B22C7AF8664B}" srcOrd="0" destOrd="0" presId="urn:microsoft.com/office/officeart/2005/8/layout/radial1"/>
    <dgm:cxn modelId="{C230AABE-EB35-4E9C-BA9D-108256550452}" type="presParOf" srcId="{9D28EE2F-79AF-40EF-BD0E-7A31490F8F4C}" destId="{FB21F143-92A8-4D11-87E7-10B099EB3278}" srcOrd="6" destOrd="0" presId="urn:microsoft.com/office/officeart/2005/8/layout/radial1"/>
    <dgm:cxn modelId="{79041F63-D772-4681-BC87-A56755B3B81A}" type="presParOf" srcId="{9D28EE2F-79AF-40EF-BD0E-7A31490F8F4C}" destId="{6F9B748E-2EA9-4FC8-A3C0-5C631914D3E6}" srcOrd="7" destOrd="0" presId="urn:microsoft.com/office/officeart/2005/8/layout/radial1"/>
    <dgm:cxn modelId="{45924D22-DC48-41EA-ADE1-24EB15292B05}" type="presParOf" srcId="{6F9B748E-2EA9-4FC8-A3C0-5C631914D3E6}" destId="{8768D514-5CE9-483E-B236-13FE2F3FFED7}" srcOrd="0" destOrd="0" presId="urn:microsoft.com/office/officeart/2005/8/layout/radial1"/>
    <dgm:cxn modelId="{879D0394-AEC3-4BE8-900C-F414017A0531}" type="presParOf" srcId="{9D28EE2F-79AF-40EF-BD0E-7A31490F8F4C}" destId="{E32D437C-974E-423D-9869-F4445B9320F7}" srcOrd="8" destOrd="0" presId="urn:microsoft.com/office/officeart/2005/8/layout/radial1"/>
    <dgm:cxn modelId="{D7B6AA2C-A6E3-4CA1-8B68-D1C4079EF2CA}" type="presParOf" srcId="{9D28EE2F-79AF-40EF-BD0E-7A31490F8F4C}" destId="{1677127C-BAD6-44EF-A854-B130FD09EBC8}" srcOrd="9" destOrd="0" presId="urn:microsoft.com/office/officeart/2005/8/layout/radial1"/>
    <dgm:cxn modelId="{B540B7BF-62B1-4FEF-ADAE-E91956DDF49E}" type="presParOf" srcId="{1677127C-BAD6-44EF-A854-B130FD09EBC8}" destId="{42F2CDCD-72E3-49A1-B0E5-DF7372F1D0D8}" srcOrd="0" destOrd="0" presId="urn:microsoft.com/office/officeart/2005/8/layout/radial1"/>
    <dgm:cxn modelId="{5003908C-8DED-4F7E-AA3C-277DF824A0A9}" type="presParOf" srcId="{9D28EE2F-79AF-40EF-BD0E-7A31490F8F4C}" destId="{A08987D8-863A-413E-AF29-652F1F50548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EE62B-3BBC-44F7-ACB6-F2A364F70D88}">
      <dsp:nvSpPr>
        <dsp:cNvPr id="0" name=""/>
        <dsp:cNvSpPr/>
      </dsp:nvSpPr>
      <dsp:spPr>
        <a:xfrm>
          <a:off x="4284476" y="2054746"/>
          <a:ext cx="3550226" cy="308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38"/>
              </a:lnTo>
              <a:lnTo>
                <a:pt x="3550226" y="154038"/>
              </a:lnTo>
              <a:lnTo>
                <a:pt x="3550226" y="3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FA405-B385-41F8-8FB0-B5F84AD6BE9C}">
      <dsp:nvSpPr>
        <dsp:cNvPr id="0" name=""/>
        <dsp:cNvSpPr/>
      </dsp:nvSpPr>
      <dsp:spPr>
        <a:xfrm>
          <a:off x="4284476" y="2054746"/>
          <a:ext cx="1775113" cy="308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38"/>
              </a:lnTo>
              <a:lnTo>
                <a:pt x="1775113" y="154038"/>
              </a:lnTo>
              <a:lnTo>
                <a:pt x="1775113" y="3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20FF4-65F6-48D1-8DA8-109194959FAE}">
      <dsp:nvSpPr>
        <dsp:cNvPr id="0" name=""/>
        <dsp:cNvSpPr/>
      </dsp:nvSpPr>
      <dsp:spPr>
        <a:xfrm>
          <a:off x="4238756" y="2054746"/>
          <a:ext cx="91440" cy="308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E4779-3744-4E62-A200-46C7F8039447}">
      <dsp:nvSpPr>
        <dsp:cNvPr id="0" name=""/>
        <dsp:cNvSpPr/>
      </dsp:nvSpPr>
      <dsp:spPr>
        <a:xfrm>
          <a:off x="2509362" y="2054746"/>
          <a:ext cx="1775113" cy="308077"/>
        </a:xfrm>
        <a:custGeom>
          <a:avLst/>
          <a:gdLst/>
          <a:ahLst/>
          <a:cxnLst/>
          <a:rect l="0" t="0" r="0" b="0"/>
          <a:pathLst>
            <a:path>
              <a:moveTo>
                <a:pt x="1775113" y="0"/>
              </a:moveTo>
              <a:lnTo>
                <a:pt x="1775113" y="154038"/>
              </a:lnTo>
              <a:lnTo>
                <a:pt x="0" y="154038"/>
              </a:lnTo>
              <a:lnTo>
                <a:pt x="0" y="3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58E61-E81C-42D4-8C82-E4D444A0E5D0}">
      <dsp:nvSpPr>
        <dsp:cNvPr id="0" name=""/>
        <dsp:cNvSpPr/>
      </dsp:nvSpPr>
      <dsp:spPr>
        <a:xfrm>
          <a:off x="734249" y="2054746"/>
          <a:ext cx="3550226" cy="308077"/>
        </a:xfrm>
        <a:custGeom>
          <a:avLst/>
          <a:gdLst/>
          <a:ahLst/>
          <a:cxnLst/>
          <a:rect l="0" t="0" r="0" b="0"/>
          <a:pathLst>
            <a:path>
              <a:moveTo>
                <a:pt x="3550226" y="0"/>
              </a:moveTo>
              <a:lnTo>
                <a:pt x="3550226" y="154038"/>
              </a:lnTo>
              <a:lnTo>
                <a:pt x="0" y="154038"/>
              </a:lnTo>
              <a:lnTo>
                <a:pt x="0" y="308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754D6-CD9B-4515-B4DF-4709B9C332D8}">
      <dsp:nvSpPr>
        <dsp:cNvPr id="0" name=""/>
        <dsp:cNvSpPr/>
      </dsp:nvSpPr>
      <dsp:spPr>
        <a:xfrm>
          <a:off x="3240357" y="1007965"/>
          <a:ext cx="2088237" cy="1046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Сказка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это...</a:t>
          </a:r>
        </a:p>
      </dsp:txBody>
      <dsp:txXfrm>
        <a:off x="3240357" y="1007965"/>
        <a:ext cx="2088237" cy="1046781"/>
      </dsp:txXfrm>
    </dsp:sp>
    <dsp:sp modelId="{DD3BDFFE-1D71-44BA-9B9E-15C7ADB9BC15}">
      <dsp:nvSpPr>
        <dsp:cNvPr id="0" name=""/>
        <dsp:cNvSpPr/>
      </dsp:nvSpPr>
      <dsp:spPr>
        <a:xfrm>
          <a:off x="732" y="2362823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Нравственный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урок</a:t>
          </a:r>
        </a:p>
      </dsp:txBody>
      <dsp:txXfrm>
        <a:off x="732" y="2362823"/>
        <a:ext cx="1467035" cy="733517"/>
      </dsp:txXfrm>
    </dsp:sp>
    <dsp:sp modelId="{F77C0639-A03C-46CE-99E0-01BDB10332A5}">
      <dsp:nvSpPr>
        <dsp:cNvPr id="0" name=""/>
        <dsp:cNvSpPr/>
      </dsp:nvSpPr>
      <dsp:spPr>
        <a:xfrm>
          <a:off x="1775845" y="2362823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Воспитание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добрых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чувств</a:t>
          </a:r>
        </a:p>
      </dsp:txBody>
      <dsp:txXfrm>
        <a:off x="1775845" y="2362823"/>
        <a:ext cx="1467035" cy="733517"/>
      </dsp:txXfrm>
    </dsp:sp>
    <dsp:sp modelId="{6A5A75C4-86EB-4521-8928-867A7392BC1C}">
      <dsp:nvSpPr>
        <dsp:cNvPr id="0" name=""/>
        <dsp:cNvSpPr/>
      </dsp:nvSpPr>
      <dsp:spPr>
        <a:xfrm>
          <a:off x="3550958" y="2362823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Речевая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зарядка</a:t>
          </a:r>
        </a:p>
      </dsp:txBody>
      <dsp:txXfrm>
        <a:off x="3550958" y="2362823"/>
        <a:ext cx="1467035" cy="733517"/>
      </dsp:txXfrm>
    </dsp:sp>
    <dsp:sp modelId="{FBF1414E-D879-49E1-9D3D-E48399B3B373}">
      <dsp:nvSpPr>
        <dsp:cNvPr id="0" name=""/>
        <dsp:cNvSpPr/>
      </dsp:nvSpPr>
      <dsp:spPr>
        <a:xfrm>
          <a:off x="5326071" y="2362823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Развитие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мышления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воображения</a:t>
          </a:r>
        </a:p>
      </dsp:txBody>
      <dsp:txXfrm>
        <a:off x="5326071" y="2362823"/>
        <a:ext cx="1467035" cy="733517"/>
      </dsp:txXfrm>
    </dsp:sp>
    <dsp:sp modelId="{FF32675E-638A-4A74-85EE-2222FC8AFEEA}">
      <dsp:nvSpPr>
        <dsp:cNvPr id="0" name=""/>
        <dsp:cNvSpPr/>
      </dsp:nvSpPr>
      <dsp:spPr>
        <a:xfrm>
          <a:off x="7101184" y="2362823"/>
          <a:ext cx="1467035" cy="733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развивает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руки</a:t>
          </a:r>
        </a:p>
      </dsp:txBody>
      <dsp:txXfrm>
        <a:off x="7101184" y="2362823"/>
        <a:ext cx="1467035" cy="73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0C31-D61E-43BA-94AC-D44E54CD55D9}">
      <dsp:nvSpPr>
        <dsp:cNvPr id="0" name=""/>
        <dsp:cNvSpPr/>
      </dsp:nvSpPr>
      <dsp:spPr>
        <a:xfrm>
          <a:off x="3377031" y="2095823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Формы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работы</a:t>
          </a:r>
        </a:p>
      </dsp:txBody>
      <dsp:txXfrm>
        <a:off x="3612647" y="2331439"/>
        <a:ext cx="1137655" cy="1137655"/>
      </dsp:txXfrm>
    </dsp:sp>
    <dsp:sp modelId="{B0BEC7F2-C814-4A45-ADD2-1BE9F02AFDF3}">
      <dsp:nvSpPr>
        <dsp:cNvPr id="0" name=""/>
        <dsp:cNvSpPr/>
      </dsp:nvSpPr>
      <dsp:spPr>
        <a:xfrm rot="16200000">
          <a:off x="3939074" y="1836107"/>
          <a:ext cx="48480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801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69354" y="1841302"/>
        <a:ext cx="24240" cy="24240"/>
      </dsp:txXfrm>
    </dsp:sp>
    <dsp:sp modelId="{F547BA67-CDC4-43E1-913A-E34189BD534A}">
      <dsp:nvSpPr>
        <dsp:cNvPr id="0" name=""/>
        <dsp:cNvSpPr/>
      </dsp:nvSpPr>
      <dsp:spPr>
        <a:xfrm>
          <a:off x="3377031" y="2133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Перес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казывание</a:t>
          </a:r>
        </a:p>
      </dsp:txBody>
      <dsp:txXfrm>
        <a:off x="3612647" y="237749"/>
        <a:ext cx="1137655" cy="1137655"/>
      </dsp:txXfrm>
    </dsp:sp>
    <dsp:sp modelId="{D357B81C-66A4-414F-B0D3-5B5C12DE4822}">
      <dsp:nvSpPr>
        <dsp:cNvPr id="0" name=""/>
        <dsp:cNvSpPr/>
      </dsp:nvSpPr>
      <dsp:spPr>
        <a:xfrm rot="20520000">
          <a:off x="4934682" y="2559459"/>
          <a:ext cx="48480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801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64963" y="2564654"/>
        <a:ext cx="24240" cy="24240"/>
      </dsp:txXfrm>
    </dsp:sp>
    <dsp:sp modelId="{E3BECD92-54B2-4F7F-BE9A-F853DA842E36}">
      <dsp:nvSpPr>
        <dsp:cNvPr id="0" name=""/>
        <dsp:cNvSpPr/>
      </dsp:nvSpPr>
      <dsp:spPr>
        <a:xfrm>
          <a:off x="5368247" y="1448837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Сочинять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сказки</a:t>
          </a:r>
        </a:p>
      </dsp:txBody>
      <dsp:txXfrm>
        <a:off x="5603863" y="1684453"/>
        <a:ext cx="1137655" cy="1137655"/>
      </dsp:txXfrm>
    </dsp:sp>
    <dsp:sp modelId="{F669C822-9DBB-4C79-851C-2F89A045F16C}">
      <dsp:nvSpPr>
        <dsp:cNvPr id="0" name=""/>
        <dsp:cNvSpPr/>
      </dsp:nvSpPr>
      <dsp:spPr>
        <a:xfrm rot="3240000">
          <a:off x="4554394" y="3729867"/>
          <a:ext cx="48480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801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84674" y="3735062"/>
        <a:ext cx="24240" cy="24240"/>
      </dsp:txXfrm>
    </dsp:sp>
    <dsp:sp modelId="{FB21F143-92A8-4D11-87E7-10B099EB3278}">
      <dsp:nvSpPr>
        <dsp:cNvPr id="0" name=""/>
        <dsp:cNvSpPr/>
      </dsp:nvSpPr>
      <dsp:spPr>
        <a:xfrm>
          <a:off x="4607670" y="3789653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Рассуждение</a:t>
          </a:r>
        </a:p>
      </dsp:txBody>
      <dsp:txXfrm>
        <a:off x="4843286" y="4025269"/>
        <a:ext cx="1137655" cy="1137655"/>
      </dsp:txXfrm>
    </dsp:sp>
    <dsp:sp modelId="{6F9B748E-2EA9-4FC8-A3C0-5C631914D3E6}">
      <dsp:nvSpPr>
        <dsp:cNvPr id="0" name=""/>
        <dsp:cNvSpPr/>
      </dsp:nvSpPr>
      <dsp:spPr>
        <a:xfrm rot="7560000">
          <a:off x="3323754" y="3729867"/>
          <a:ext cx="48480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801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4035" y="3735062"/>
        <a:ext cx="24240" cy="24240"/>
      </dsp:txXfrm>
    </dsp:sp>
    <dsp:sp modelId="{E32D437C-974E-423D-9869-F4445B9320F7}">
      <dsp:nvSpPr>
        <dsp:cNvPr id="0" name=""/>
        <dsp:cNvSpPr/>
      </dsp:nvSpPr>
      <dsp:spPr>
        <a:xfrm>
          <a:off x="2146391" y="3789653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творческих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 рассказов</a:t>
          </a:r>
        </a:p>
      </dsp:txBody>
      <dsp:txXfrm>
        <a:off x="2382007" y="4025269"/>
        <a:ext cx="1137655" cy="1137655"/>
      </dsp:txXfrm>
    </dsp:sp>
    <dsp:sp modelId="{1677127C-BAD6-44EF-A854-B130FD09EBC8}">
      <dsp:nvSpPr>
        <dsp:cNvPr id="0" name=""/>
        <dsp:cNvSpPr/>
      </dsp:nvSpPr>
      <dsp:spPr>
        <a:xfrm rot="11880000">
          <a:off x="2943465" y="2559459"/>
          <a:ext cx="484801" cy="34628"/>
        </a:xfrm>
        <a:custGeom>
          <a:avLst/>
          <a:gdLst/>
          <a:ahLst/>
          <a:cxnLst/>
          <a:rect l="0" t="0" r="0" b="0"/>
          <a:pathLst>
            <a:path>
              <a:moveTo>
                <a:pt x="0" y="17314"/>
              </a:moveTo>
              <a:lnTo>
                <a:pt x="484801" y="17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3746" y="2564654"/>
        <a:ext cx="24240" cy="24240"/>
      </dsp:txXfrm>
    </dsp:sp>
    <dsp:sp modelId="{A08987D8-863A-413E-AF29-652F1F50548D}">
      <dsp:nvSpPr>
        <dsp:cNvPr id="0" name=""/>
        <dsp:cNvSpPr/>
      </dsp:nvSpPr>
      <dsp:spPr>
        <a:xfrm>
          <a:off x="1385814" y="1448837"/>
          <a:ext cx="1608887" cy="16088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rPr>
            <a:t>Придумывать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rPr>
            <a:t>небылицы</a:t>
          </a:r>
        </a:p>
      </dsp:txBody>
      <dsp:txXfrm>
        <a:off x="1621430" y="1684453"/>
        <a:ext cx="1137655" cy="113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E0B0-09E5-4EAD-95BF-87B75D27ED6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E6DD-A43C-4FF2-B674-8BB723EC1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2683-A4F5-41DF-B217-2223D76E869F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41B1-B1BB-4C18-8B5F-DCF89A12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AA0F-200D-4CFE-889F-070E8CFCF1A8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5693-0C95-49BF-BB75-717C0148A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7324-3230-41EB-9B98-C7B0BB30C598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138F4-EF0D-4B94-8EE6-2785919B1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F14B-A405-417E-AB20-42CE9C16E6F5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B815-D8FB-406C-A84B-76793D7D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F473-D0BE-4181-9277-EBBC9417D1F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076C-4CD6-4257-8913-D8623840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4268-10CF-40B8-9A0C-1A631A114F3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8533-31C9-4292-A701-4BB7DA676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5919-EA9E-4CDC-8169-CF379064206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56D5-B6AB-425E-BD54-38E628273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840C-347A-42C6-A4B2-202303FFC89C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BCE1-5CAF-43CA-9F13-83B59AB37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9EBC-0C19-4BFC-989B-30D4AC5A3ED2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2490-46D1-49CC-A3D3-642CD461A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F4BD-06D9-44F0-888A-1A045DEDE44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77AA-0330-4D60-B9E3-572258004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AE8A-9B48-4D6E-BD58-8E2CD0BB203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EFA5-6346-44C9-9BED-9C8FE843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4455-9562-4DA2-8B04-244EED53194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82B2F-DD10-4B98-8F50-8487D632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B611-A78A-424D-AF08-7513FD4B944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8B72-F6AA-4605-BFD3-23EA9697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0B8E-E914-40A0-83E6-8D41AB7276B3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EB62-1EA0-4DF5-BF2A-BA35688D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A3C8-9AEB-4E8C-A2F4-F33B5C768C2A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0778-281E-4DCF-B12C-A8318BC03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6590D0-ABE5-4169-AB0F-CFC0EA5BE2FE}" type="datetimeFigureOut">
              <a:rPr lang="ru-RU"/>
              <a:pPr>
                <a:defRPr/>
              </a:pPr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168D27-6194-4B93-933E-FDF1C91E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64" r:id="rId16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978958" y="1119857"/>
            <a:ext cx="3503284" cy="2911991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endParaRPr lang="ru-RU" sz="20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«Духовная жизнь ребенка полноценна лишь тогда, когда он живет в мире сказок, музыки, творчества. Без этого он засушенный цветок.»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sz="2000" i="1" dirty="0" smtClean="0">
                <a:cs typeface="Times New Roman" pitchFamily="18" charset="0"/>
              </a:rPr>
              <a:t>В. Сухомлинский</a:t>
            </a:r>
          </a:p>
          <a:p>
            <a:pPr>
              <a:spcBef>
                <a:spcPct val="0"/>
              </a:spcBef>
            </a:pPr>
            <a:endParaRPr lang="ru-RU" sz="2400" i="1" dirty="0" smtClean="0"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591264" y="1963398"/>
            <a:ext cx="3595791" cy="13843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«Сказка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</a:rPr>
              <a:t>как средство активации речи ребёнка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465313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Выполнила</a:t>
            </a:r>
          </a:p>
          <a:p>
            <a:pPr algn="ctr"/>
            <a:r>
              <a:rPr lang="ru-RU" sz="1600" b="1" i="1" dirty="0" smtClean="0"/>
              <a:t>воспитатель: Рыжкова А.А.</a:t>
            </a:r>
            <a:endParaRPr lang="ru-RU" sz="1600" b="1" i="1" dirty="0"/>
          </a:p>
        </p:txBody>
      </p:sp>
    </p:spTree>
    <p:custDataLst>
      <p:tags r:id="rId1"/>
    </p:custDataLst>
  </p:cSld>
  <p:clrMapOvr>
    <a:masterClrMapping/>
  </p:clrMapOvr>
  <p:transition advTm="16515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Мы любим сказки!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6"/>
          <a:stretch/>
        </p:blipFill>
        <p:spPr>
          <a:xfrm rot="5400000">
            <a:off x="-14201" y="1390466"/>
            <a:ext cx="3312369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754" y="3019716"/>
            <a:ext cx="3638491" cy="2728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4498" y="2033845"/>
            <a:ext cx="3240362" cy="24302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4400" b="1" i="1" smtClean="0"/>
          </a:p>
          <a:p>
            <a:pPr algn="ctr">
              <a:buFont typeface="Arial" charset="0"/>
              <a:buNone/>
            </a:pPr>
            <a:endParaRPr lang="ru-RU" sz="4400" b="1" i="1" smtClean="0"/>
          </a:p>
          <a:p>
            <a:pPr algn="ctr">
              <a:buFont typeface="Arial" charset="0"/>
              <a:buNone/>
            </a:pPr>
            <a:r>
              <a:rPr lang="ru-RU" sz="4400" b="1" i="1" smtClean="0"/>
              <a:t>Спасибо за внимание!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653337" cy="935038"/>
          </a:xfrm>
        </p:spPr>
        <p:txBody>
          <a:bodyPr>
            <a:normAutofit/>
          </a:bodyPr>
          <a:lstStyle/>
          <a:p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mtClean="0"/>
              <a:t>Актуальность:</a:t>
            </a:r>
            <a:r>
              <a:rPr lang="ru-RU" sz="480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1196975"/>
            <a:ext cx="73453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К сожалению, сегодня у многих детей </a:t>
            </a:r>
            <a:r>
              <a:rPr lang="ru-RU" dirty="0" smtClean="0"/>
              <a:t>уровень </a:t>
            </a:r>
            <a:r>
              <a:rPr lang="ru-RU" dirty="0"/>
              <a:t>речевого развития ниже положенной нормы. В силу возрастных особенностей развития уровень передачи эмоциональных состояний героев недоразвит, интонирование, восприятие различных оттенков речи не соответствует возрасту.</a:t>
            </a:r>
          </a:p>
          <a:p>
            <a:endParaRPr lang="ru-RU" b="1" dirty="0"/>
          </a:p>
          <a:p>
            <a:r>
              <a:rPr lang="ru-RU" b="1" dirty="0"/>
              <a:t>Особенность сказки состоит в том, что развитие личности дошкольника происходит в гармонии, согласованности с успешным овладением грамотной и связной речью.</a:t>
            </a:r>
          </a:p>
          <a:p>
            <a:endParaRPr lang="ru-RU" dirty="0"/>
          </a:p>
          <a:p>
            <a:r>
              <a:rPr lang="ru-RU" dirty="0"/>
              <a:t>Дети получают огромное удовольствие от общения с книгой, стремятся к повторной встрече с ней. Сочувствуют и сопереживают героям произведений. Стремятся соотнести своё произведение с действиями и поступками привлекательного героя, оценивают себя и других детей с позиции этических норм, представленных в художественных образах.  </a:t>
            </a:r>
          </a:p>
        </p:txBody>
      </p:sp>
    </p:spTree>
  </p:cSld>
  <p:clrMapOvr>
    <a:masterClrMapping/>
  </p:clrMapOvr>
  <p:transition advTm="12953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	Сказка</a:t>
            </a:r>
            <a:r>
              <a:rPr lang="ru-RU" sz="2200" dirty="0">
                <a:latin typeface="+mn-lt"/>
              </a:rPr>
              <a:t>, как сокровищница русского народа находит свое применение в различных областях работы с детьми дошкольного возраста. Знакомство ребенка с художественной литературой начинается с миниатюр народного </a:t>
            </a:r>
            <a:r>
              <a:rPr lang="ru-RU" sz="2200" dirty="0" smtClean="0">
                <a:latin typeface="+mn-lt"/>
              </a:rPr>
              <a:t>творчества </a:t>
            </a:r>
            <a:r>
              <a:rPr lang="ru-RU" sz="2200" dirty="0">
                <a:latin typeface="+mn-lt"/>
              </a:rPr>
              <a:t>- потешек, песен, затем он слушает сказки. Глубокая человечность, предельно точная моральная направленность, юмор, образность языка - особенность сказок.</a:t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	Сказки </a:t>
            </a:r>
            <a:r>
              <a:rPr lang="ru-RU" sz="2200" dirty="0">
                <a:latin typeface="+mn-lt"/>
              </a:rPr>
              <a:t>- являют особую </a:t>
            </a:r>
            <a:r>
              <a:rPr lang="ru-RU" sz="2200" dirty="0" smtClean="0">
                <a:latin typeface="+mn-lt"/>
              </a:rPr>
              <a:t>фольклорную </a:t>
            </a:r>
            <a:r>
              <a:rPr lang="ru-RU" sz="2200" dirty="0">
                <a:latin typeface="+mn-lt"/>
              </a:rPr>
              <a:t>форму, основанную на реальности и фантастики.</a:t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	Сказки </a:t>
            </a:r>
            <a:r>
              <a:rPr lang="ru-RU" sz="2200" dirty="0">
                <a:latin typeface="+mn-lt"/>
              </a:rPr>
              <a:t>лучше рассказывать, чем читать. Знакомя детей со сказкой, воспитатель должен знать, что лежит в основе ее содержания, с какой целью она создана.</a:t>
            </a:r>
            <a:br>
              <a:rPr lang="ru-RU" sz="2200" dirty="0">
                <a:latin typeface="+mn-lt"/>
              </a:rPr>
            </a:br>
            <a:r>
              <a:rPr lang="ru-RU" sz="2200" dirty="0">
                <a:latin typeface="+mn-lt"/>
              </a:rPr>
              <a:t>Произведения русских народных сказок, нужно подбирать таким образом, чтобы они знакомили детей с разными сторонами действительности.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45354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i="1" smtClean="0"/>
              <a:t>	Сказки</a:t>
            </a:r>
            <a:r>
              <a:rPr lang="ru-RU" sz="2800" smtClean="0"/>
              <a:t> - какое это волшебное слово, оно сразу переносит нас в волшебный мир, где добро всегда побеждает зло. Сказки любят дети всех поколений, и представить себе детство без сказок невозможно.</a:t>
            </a:r>
            <a:br>
              <a:rPr lang="ru-RU" sz="2800" smtClean="0"/>
            </a:br>
            <a:r>
              <a:rPr lang="ru-RU" sz="2800" smtClean="0"/>
              <a:t>Трудно отрицать роль сказок в формировании языковой культуры. Сказка вносит разнообразие в жизнь ребёнка, дарит ему радость и является одним из самых эффективных способов развития речи, в котором наиболее ярко проявляется принцип обучения: учит играя.   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  <p:custDataLst>
      <p:tags r:id="rId1"/>
    </p:custDataLst>
  </p:cSld>
  <p:clrMapOvr>
    <a:masterClrMapping/>
  </p:clrMapOvr>
  <p:transition advTm="21481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Программные требования к использованию малых фольклорных форм при воспитании и обучении детей дошкольного возраста.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	Речевое </a:t>
            </a:r>
            <a:r>
              <a:rPr lang="ru-RU" sz="2400" dirty="0"/>
              <a:t>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</p:txBody>
      </p:sp>
    </p:spTree>
    <p:extLst>
      <p:ext uri="{BB962C8B-B14F-4D97-AF65-F5344CB8AC3E}">
        <p14:creationId xmlns:p14="http://schemas.microsoft.com/office/powerpoint/2010/main" val="15460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0456997"/>
              </p:ext>
            </p:extLst>
          </p:nvPr>
        </p:nvGraphicFramePr>
        <p:xfrm>
          <a:off x="251520" y="404813"/>
          <a:ext cx="8568952" cy="410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110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Предназначение сказки – учить детей отличать хорошее от плохого, добро от зла, смекалку от глупости. И надо сказать, со своей задачей сказка справляется блестяще.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Кроме того, сказка помогает детям развивать фантазию. Ведь зачастую родители рассказывают волшебные истории без использования картинок, а значит, ребенку нужно самому представить, как именно выглядела прекрасная принцесса или косматое чудище.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Чему учат сказки? Сказка учит не отчаиваться в трудные минуты и всегда преодолевать трудности. Ведь главный герой в сказках всегда берется за выполнение невыполнимых заданий, за решение невероятных загадок.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Сказка учит тому, как важно каждому человеку иметь друзей. И тому, что если ты не бросишь друга в беде, то и он поможет тебе в трудную минуту.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Сказка учит не судить о людях по их внешнему виду. Ведь в них любая лягушка легко может оказаться прекрасной девицей, а чудовище – заколдованным принцем.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Сказка учит слушаться родителей. Ведь сын или дочь, выполняющие поручения батюшки и матушки в сказках, всегда оказывается в более удачной позиции, чем их нерадивые братья и сестры.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И наконец, сказка учит нас проявлять смекалку, не спешить с решением той   		или иной задачи, обдумывать свои решения.</a:t>
            </a:r>
          </a:p>
        </p:txBody>
      </p:sp>
    </p:spTree>
    <p:custDataLst>
      <p:tags r:id="rId1"/>
    </p:custDataLst>
  </p:cSld>
  <p:clrMapOvr>
    <a:masterClrMapping/>
  </p:clrMapOvr>
  <p:transition advTm="61033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850" y="476250"/>
          <a:ext cx="836295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15281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постановки: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						Репка 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4284663" y="1916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17" y="1217290"/>
            <a:ext cx="3838646" cy="235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20" y="2395153"/>
            <a:ext cx="4320480" cy="3240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875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|1.7|1.5|1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5|11.5|10|6.7|7.3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418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Tahoma</vt:lpstr>
      <vt:lpstr>Times New Roman</vt:lpstr>
      <vt:lpstr>Тема Office</vt:lpstr>
      <vt:lpstr>Презентация PowerPoint</vt:lpstr>
      <vt:lpstr>  Актуальность:  </vt:lpstr>
      <vt:lpstr>     Сказка, как сокровищница русского народа находит свое применение в различных областях работы с детьми дошкольного возраста. Знакомство ребенка с художественной литературой начинается с миниатюр народного творчества - потешек, песен, затем он слушает сказки. Глубокая человечность, предельно точная моральная направленность, юмор, образность языка - особенность сказок.  Сказки - являют особую фольклорную форму, основанную на реальности и фантастики.  Сказки лучше рассказывать, чем читать. Знакомя детей со сказкой, воспитатель должен знать, что лежит в основе ее содержания, с какой целью она создана. Произведения русских народных сказок, нужно подбирать таким образом, чтобы они знакомили детей с разными сторонами действительности. </vt:lpstr>
      <vt:lpstr>Презентация PowerPoint</vt:lpstr>
      <vt:lpstr>Программные требования к использованию малых фольклорных форм при воспитании и обучении детей дошкольного возраста.</vt:lpstr>
      <vt:lpstr>Презентация PowerPoint</vt:lpstr>
      <vt:lpstr>Презентация PowerPoint</vt:lpstr>
      <vt:lpstr>Презентация PowerPoint</vt:lpstr>
      <vt:lpstr>Наши постановки:</vt:lpstr>
      <vt:lpstr>Мы любим сказки!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ALENA</cp:lastModifiedBy>
  <cp:revision>26</cp:revision>
  <dcterms:created xsi:type="dcterms:W3CDTF">2013-07-29T17:42:42Z</dcterms:created>
  <dcterms:modified xsi:type="dcterms:W3CDTF">2017-11-22T09:46:40Z</dcterms:modified>
</cp:coreProperties>
</file>