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3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7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3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CE41-9B24-4CC3-8771-F76E8D39124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860D-04C8-47DF-92C7-FE4617BC4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2569" y="340107"/>
            <a:ext cx="622049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З а г а д к и</a:t>
            </a:r>
            <a:endParaRPr lang="ru-RU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6" y="3709115"/>
            <a:ext cx="4597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рыба – хищник злой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проглотит с головой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показав зевнула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ушла на дно ….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65" y="1857777"/>
            <a:ext cx="6187976" cy="23227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91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7426" y="437882"/>
            <a:ext cx="4739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 с длинными ногами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Поселилась в океане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восемь рук и ног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чудо - …..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2315" y="3928056"/>
            <a:ext cx="5499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на дне морском 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клешнями строит дом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панцирь, десять лап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Догадались? Это ….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" y="3580929"/>
            <a:ext cx="4041998" cy="26885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70" y="337201"/>
            <a:ext cx="4340728" cy="35908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224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" y="141668"/>
            <a:ext cx="5383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шар плывёт с шипами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машет плавниками?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руки не возьмёшь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шарик - …..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2620" y="4288665"/>
            <a:ext cx="5267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суше, и в воде 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дом с собой везде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Путешествует без страха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доме….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3" y="2648260"/>
            <a:ext cx="3962743" cy="34933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81" y="294010"/>
            <a:ext cx="4270943" cy="36340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71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8655"/>
            <a:ext cx="5409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Плавает прозрачный зонтик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«Обожгу! – грозит – Не троньте!»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Лапки у неё и пузо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её?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602120"/>
            <a:ext cx="55507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лошадку  так похожа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жилье-то в море тоже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рыба! Скок да скок – </a:t>
            </a:r>
          </a:p>
          <a:p>
            <a:pPr lvl="0" algn="ctr"/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морской ….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6" y="2657671"/>
            <a:ext cx="4151736" cy="4285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335" y="509188"/>
            <a:ext cx="4778325" cy="35837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246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137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ALENA</cp:lastModifiedBy>
  <cp:revision>3</cp:revision>
  <dcterms:created xsi:type="dcterms:W3CDTF">2018-02-25T10:11:58Z</dcterms:created>
  <dcterms:modified xsi:type="dcterms:W3CDTF">2018-02-25T10:25:40Z</dcterms:modified>
</cp:coreProperties>
</file>