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C9455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FB53D-9339-4726-98A3-635D4D18C13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A342-DEA6-46A3-9C91-8255083AE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pic>
        <p:nvPicPr>
          <p:cNvPr id="8" name="Рисунок 7" descr="cartoon-children-of-different-nationalities-are-on-the-planet-holding--513970.jpg"/>
          <p:cNvPicPr>
            <a:picLocks noChangeAspect="1"/>
          </p:cNvPicPr>
          <p:nvPr/>
        </p:nvPicPr>
        <p:blipFill>
          <a:blip r:embed="rId3" cstate="print"/>
          <a:srcRect r="6742"/>
          <a:stretch>
            <a:fillRect/>
          </a:stretch>
        </p:blipFill>
        <p:spPr>
          <a:xfrm>
            <a:off x="1619672" y="476672"/>
            <a:ext cx="5976664" cy="599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9532" y="692696"/>
            <a:ext cx="838893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>
                <a:gd name="adj" fmla="val 10874554"/>
              </a:avLst>
            </a:prstTxWarp>
            <a:spAutoFit/>
          </a:bodyPr>
          <a:lstStyle/>
          <a:p>
            <a:pPr algn="ctr"/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Дружбы народов!!!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34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260648"/>
            <a:ext cx="4896543" cy="144016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Армяне!!!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2952328" cy="39172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4101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Segoe Script" pitchFamily="34" charset="0"/>
                <a:cs typeface="Vijaya" pitchFamily="34" charset="0"/>
              </a:rPr>
              <a:t>Национальный костюм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  <a:cs typeface="Vijay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57" y="2694522"/>
            <a:ext cx="3024336" cy="39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3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Национальный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татарский праздник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«бун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барекендан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6894"/>
            <a:ext cx="4104456" cy="4006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46894"/>
            <a:ext cx="3764503" cy="40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352928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4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2974471" cy="4464496"/>
          </a:xfrm>
          <a:prstGeom prst="rect">
            <a:avLst/>
          </a:prstGeom>
        </p:spPr>
      </p:pic>
      <p:pic>
        <p:nvPicPr>
          <p:cNvPr id="5" name="Рисунок 4" descr="narodnye_kostyum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3155915" cy="4365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22768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Segoe Script" pitchFamily="34" charset="0"/>
              </a:rPr>
              <a:t>Национальный костюм</a:t>
            </a:r>
            <a:endParaRPr lang="ru-RU" sz="3600" b="1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1"/>
          </a:xfrm>
          <a:prstGeom prst="rect">
            <a:avLst/>
          </a:prstGeom>
        </p:spPr>
      </p:pic>
      <p:pic>
        <p:nvPicPr>
          <p:cNvPr id="3" name="Рисунок 2" descr="9a487bea31add2bfc956742f0be65f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4698728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-459432"/>
            <a:ext cx="65112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Национальный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Русский праздник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«Масленица»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372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3699937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80308"/>
            <a:ext cx="8136904" cy="26166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77394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РЕБЯТА, ДАВАЙТЕ ЖИТЬ ДРУЖНО!!!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Рисунок 3" descr="4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421" y="269769"/>
            <a:ext cx="8357157" cy="634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60648"/>
            <a:ext cx="6480720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25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дмурты!!!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f2c82b385f56cd5f970b5bb514788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3118111" cy="489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dmurtskij-nacionalnyj-kostyum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700808"/>
            <a:ext cx="2962697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1340768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Национальный       костюм 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80728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Удмуртский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национальный праздник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«ГЕРБЕР»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Gerber-2006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47" y="2852936"/>
            <a:ext cx="394349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02e23f2-7243-43aa-b87a-95068cb440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852936"/>
            <a:ext cx="45365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78514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Удмуртское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национальное блюдо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ПеРЕПЕЧи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b2baffb7fbc0b92354a3ae80efffbb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92896"/>
            <a:ext cx="6604000" cy="39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745" y="0"/>
            <a:ext cx="9036255" cy="1971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Самые яркие представители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Удмуртской национальности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«Бурановские Бабушки»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9fccc4830ceb19eec0818fb40a72c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8352928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260648"/>
            <a:ext cx="6408712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Украинцы!!!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3_1490655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04864"/>
            <a:ext cx="2662643" cy="430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aadf5bc6f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76872"/>
            <a:ext cx="2631643" cy="420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141277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Национальный костюм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7344816" cy="24928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Национальный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 Украинский праздник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«Иван Купало»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pic>
        <p:nvPicPr>
          <p:cNvPr id="4" name="Рисунок 3" descr="ava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2996952"/>
            <a:ext cx="4176464" cy="328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ародные.украинские.тан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996952"/>
            <a:ext cx="423576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5760640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Татары!!!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2969518" cy="4341401"/>
          </a:xfrm>
          <a:prstGeom prst="rect">
            <a:avLst/>
          </a:prstGeom>
        </p:spPr>
      </p:pic>
      <p:pic>
        <p:nvPicPr>
          <p:cNvPr id="5" name="Рисунок 4" descr="moskostumer_ru_tatar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060848"/>
            <a:ext cx="3060509" cy="4590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242088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  <a:cs typeface="Vijaya" pitchFamily="34" charset="0"/>
              </a:rPr>
              <a:t>Национальный костюм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  <a:cs typeface="Vijay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freevector-bright-rainbow-stars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71782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Национальный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татарский праздник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«Сабантуй»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tatarskie_prazdn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4248472" cy="3456384"/>
          </a:xfrm>
          <a:prstGeom prst="rect">
            <a:avLst/>
          </a:prstGeom>
        </p:spPr>
      </p:pic>
      <p:pic>
        <p:nvPicPr>
          <p:cNvPr id="5" name="Рисунок 4" descr="tatarskie_prazdnik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068960"/>
            <a:ext cx="3926929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81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Print</vt:lpstr>
      <vt:lpstr>Segoe Script</vt:lpstr>
      <vt:lpstr>Vijaya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Alena</cp:lastModifiedBy>
  <cp:revision>25</cp:revision>
  <dcterms:created xsi:type="dcterms:W3CDTF">2017-10-31T13:27:07Z</dcterms:created>
  <dcterms:modified xsi:type="dcterms:W3CDTF">2017-11-02T08:41:08Z</dcterms:modified>
</cp:coreProperties>
</file>