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9" r:id="rId1"/>
  </p:sldMasterIdLst>
  <p:sldIdLst>
    <p:sldId id="256" r:id="rId2"/>
    <p:sldId id="262" r:id="rId3"/>
    <p:sldId id="266" r:id="rId4"/>
    <p:sldId id="268" r:id="rId5"/>
    <p:sldId id="267" r:id="rId6"/>
    <p:sldId id="269" r:id="rId7"/>
    <p:sldId id="270" r:id="rId8"/>
    <p:sldId id="261" r:id="rId9"/>
    <p:sldId id="271" r:id="rId10"/>
    <p:sldId id="272" r:id="rId11"/>
    <p:sldId id="273" r:id="rId12"/>
    <p:sldId id="257" r:id="rId13"/>
    <p:sldId id="258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8" autoAdjust="0"/>
  </p:normalViewPr>
  <p:slideViewPr>
    <p:cSldViewPr>
      <p:cViewPr varScale="1">
        <p:scale>
          <a:sx n="60" d="100"/>
          <a:sy n="60" d="100"/>
        </p:scale>
        <p:origin x="-8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5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5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9F1A-6EBD-438F-8C12-57408DAC542F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D5FF-0683-4A90-BD54-71C5F80B4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7CCFD-1AC8-421E-8CDC-31E39E6A68D7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20F1D-117E-47B0-BF91-1874F6E8A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3525F-A8FA-4CF9-95A0-604B5B45DA54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431E7-EEE4-4702-BD18-DD7CF4D5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ED33D-A03D-430C-9E2A-A1E6EE015F8D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DCDA8-781E-4674-9F49-8BB9665E8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FD598-71B7-4734-AD1C-88BCF55609DC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99D5-9B87-455E-8F62-DF8206382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69293-6DC6-4DC0-864A-2DD14B46C1A7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6EE11-C885-4CBE-AE47-81F23D859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B262B-95FC-419C-A5F0-B4E253DAD55E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86D7-0518-4936-9F37-97F22D906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8A6D6-94A8-4E9E-913A-2408350BAC67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D02EF-B4E5-44DD-81E4-C9E0FC048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C2C7C-1523-47B2-82D5-6F8E78C636CD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11FB-A415-4473-8F22-BDF972CA7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4522C-DE45-4253-AF20-865CD3E63C03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D633C-4DD0-4336-A722-A337793D3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EC9E-7CB3-4BA7-80B6-06E354CD9C1B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23D2B-73AA-49B8-A5D5-006225B3F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861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2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12CF447-7B39-46ED-99D8-658BDE3D8B79}" type="datetimeFigureOut">
              <a:rPr lang="ru-RU"/>
              <a:pPr>
                <a:defRPr/>
              </a:pPr>
              <a:t>08.03.2021</a:t>
            </a:fld>
            <a:endParaRPr lang="ru-RU"/>
          </a:p>
        </p:txBody>
      </p:sp>
      <p:sp>
        <p:nvSpPr>
          <p:cNvPr id="6862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2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6FE4E72-2D30-4BF6-A17B-4BD5B2A02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6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8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7958137" cy="982663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Дидактическое пособие для детей старшего дошкольного возраста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395288" y="2565400"/>
            <a:ext cx="5397500" cy="2508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700" b="1" dirty="0" smtClean="0">
                <a:latin typeface="Comic Sans MS" pitchFamily="66" charset="0"/>
              </a:rPr>
              <a:t>Зимние и летние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dirty="0" smtClean="0">
                <a:latin typeface="Comic Sans MS" pitchFamily="66" charset="0"/>
              </a:rPr>
              <a:t>  виды спорта</a:t>
            </a:r>
          </a:p>
        </p:txBody>
      </p:sp>
      <p:pic>
        <p:nvPicPr>
          <p:cNvPr id="3076" name="Содержимое 7" descr="1380953996_1349004561_bezimeni-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11638" y="1341438"/>
            <a:ext cx="4495800" cy="5327650"/>
          </a:xfrm>
          <a:noFill/>
        </p:spPr>
      </p:pic>
      <p:pic>
        <p:nvPicPr>
          <p:cNvPr id="3077" name="Рисунок 9" descr="49067262.m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1557338"/>
            <a:ext cx="15843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10" descr="j040788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628775"/>
            <a:ext cx="18002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8313" y="5572140"/>
            <a:ext cx="5291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Выполнила </a:t>
            </a:r>
            <a:endParaRPr lang="ru-RU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Инструктор по физической культуре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Доля Анна Витальевна 1КК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f0e44b9a8ddbbc3505a54615bb9d76_RSZ_69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56323" cy="4000504"/>
          </a:xfrm>
          <a:prstGeom prst="rect">
            <a:avLst/>
          </a:prstGeom>
        </p:spPr>
      </p:pic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5961" y="3286125"/>
            <a:ext cx="4768039" cy="35718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4" cy="3857628"/>
          </a:xfrm>
          <a:prstGeom prst="rect">
            <a:avLst/>
          </a:prstGeom>
        </p:spPr>
      </p:pic>
      <p:pic>
        <p:nvPicPr>
          <p:cNvPr id="2" name="Рисунок 1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1322" y="3357562"/>
            <a:ext cx="4672678" cy="35004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787594_letnie_vidi_sporta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27701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88913"/>
            <a:ext cx="27622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787598_letnie_vidi_sporta_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205038"/>
            <a:ext cx="16557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276475"/>
            <a:ext cx="20161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4787597_letnie_vidi_sporta_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4941888"/>
            <a:ext cx="26638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8" descr="12059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349500"/>
            <a:ext cx="31686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4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5013325"/>
            <a:ext cx="2411412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6623E-7 L -0.17326 0.06291 " pathEditMode="relative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1499E-6 L 0.07883 -4.1499E-6 " pathEditMode="relative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3 -0.00301 L 0.24618 -0.09739 " pathEditMode="relative" ptsTypes="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sln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693738"/>
            <a:ext cx="27352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24175"/>
            <a:ext cx="15843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221163"/>
            <a:ext cx="1944688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3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2924175"/>
            <a:ext cx="171132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787593_letnie_vidi_sporta_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4221163"/>
            <a:ext cx="16129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787600_letnie_vidi_sporta_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260350"/>
            <a:ext cx="15938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4787596_letnie_vidi_sporta_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260350"/>
            <a:ext cx="1654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49179E-6 L 0.15747 8.49179E-6 " pathEditMode="relative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8728E-6 L -0.12587 -4.98728E-6 " pathEditMode="relative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89336E-7 L -0.05521 -0.14689 " pathEditMode="relative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6ded4c-0d83-429b-8153-187af6cdf846_800x6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429000"/>
            <a:ext cx="256857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ull_winter-1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857232"/>
            <a:ext cx="30670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teni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221163"/>
            <a:ext cx="24098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tar ddb 30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714356"/>
            <a:ext cx="243046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zakarpattya2009040716094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9838" y="3068638"/>
            <a:ext cx="2824162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88933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medium_201001160952093510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60350"/>
            <a:ext cx="405447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os-ninos-de-las-bicicletas-de-vectores-de-movimiento-de-material_15-61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573463"/>
            <a:ext cx="37973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0074507_4663906_1a7196ba11af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644900"/>
            <a:ext cx="398780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9067262.m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333375"/>
            <a:ext cx="640715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s4210 (1).jpg"/>
          <p:cNvPicPr>
            <a:picLocks noChangeAspect="1"/>
          </p:cNvPicPr>
          <p:nvPr/>
        </p:nvPicPr>
        <p:blipFill>
          <a:blip r:embed="rId2" cstate="print"/>
          <a:srcRect l="15054" t="3125" r="17204" b="3125"/>
          <a:stretch>
            <a:fillRect/>
          </a:stretch>
        </p:blipFill>
        <p:spPr>
          <a:xfrm>
            <a:off x="2143108" y="214290"/>
            <a:ext cx="4500594" cy="64294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72710" cy="3500462"/>
          </a:xfrm>
          <a:prstGeom prst="rect">
            <a:avLst/>
          </a:prstGeom>
        </p:spPr>
      </p:pic>
      <p:pic>
        <p:nvPicPr>
          <p:cNvPr id="3" name="Рисунок 2" descr="slide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053950"/>
            <a:ext cx="5072066" cy="38040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11757" cy="3833818"/>
          </a:xfrm>
          <a:prstGeom prst="rect">
            <a:avLst/>
          </a:prstGeom>
        </p:spPr>
      </p:pic>
      <p:pic>
        <p:nvPicPr>
          <p:cNvPr id="5" name="Рисунок 4" descr="pic301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6992" y="2952744"/>
            <a:ext cx="5207008" cy="390525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4942" cy="3911206"/>
          </a:xfrm>
          <a:prstGeom prst="rect">
            <a:avLst/>
          </a:prstGeom>
        </p:spPr>
      </p:pic>
      <p:pic>
        <p:nvPicPr>
          <p:cNvPr id="3" name="Рисунок 2" descr="im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107528"/>
            <a:ext cx="5000628" cy="375047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53003" cy="3714752"/>
          </a:xfrm>
          <a:prstGeom prst="rect">
            <a:avLst/>
          </a:prstGeom>
        </p:spPr>
      </p:pic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746" y="3071810"/>
            <a:ext cx="5048254" cy="378619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baa5_53687c51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исунок 5" descr="384812_original.jpeg"/>
          <p:cNvSpPr>
            <a:spLocks noChangeAspect="1"/>
          </p:cNvSpPr>
          <p:nvPr/>
        </p:nvSpPr>
        <p:spPr bwMode="auto">
          <a:xfrm>
            <a:off x="4716463" y="3644900"/>
            <a:ext cx="40560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Рисунок 8" descr="medium_201001160950204030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73463"/>
            <a:ext cx="3887787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1baab_251216f2_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33375"/>
            <a:ext cx="3935412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040788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76250"/>
            <a:ext cx="7056437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67251" cy="3500438"/>
          </a:xfrm>
          <a:prstGeom prst="rect">
            <a:avLst/>
          </a:prstGeom>
        </p:spPr>
      </p:pic>
      <p:pic>
        <p:nvPicPr>
          <p:cNvPr id="3" name="Рисунок 2" descr="img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492" y="2714620"/>
            <a:ext cx="5524507" cy="41433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726</TotalTime>
  <Words>22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Склон</vt:lpstr>
      <vt:lpstr>Дидактическое пособие для детей старшего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дидактическое пособие для детей старшего дошкольного возраста</dc:title>
  <dc:creator>Т</dc:creator>
  <cp:lastModifiedBy>User</cp:lastModifiedBy>
  <cp:revision>62</cp:revision>
  <dcterms:created xsi:type="dcterms:W3CDTF">2014-09-22T14:46:11Z</dcterms:created>
  <dcterms:modified xsi:type="dcterms:W3CDTF">2021-03-08T10:28:55Z</dcterms:modified>
</cp:coreProperties>
</file>