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loud.mail.ru/public/56du/28iS4R9Rv" TargetMode="External"/><Relationship Id="rId2" Type="http://schemas.openxmlformats.org/officeDocument/2006/relationships/hyperlink" Target="http://cloud.mail.ru/public/wbmE/4qRJr7y3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b="1" i="1" dirty="0">
                <a:solidFill>
                  <a:srgbClr val="002060"/>
                </a:solidFill>
              </a:rPr>
              <a:t>НОД 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конструирование из бумаги </a:t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/>
            </a:r>
            <a:br>
              <a:rPr lang="ru-RU" b="1" i="1" dirty="0">
                <a:solidFill>
                  <a:srgbClr val="002060"/>
                </a:solidFill>
              </a:rPr>
            </a:br>
            <a:r>
              <a:rPr lang="ru-RU" b="1" i="1" dirty="0">
                <a:solidFill>
                  <a:srgbClr val="002060"/>
                </a:solidFill>
              </a:rPr>
              <a:t>ТЕМА: </a:t>
            </a:r>
            <a:r>
              <a:rPr lang="ru-RU" b="1" i="1" dirty="0" smtClean="0">
                <a:solidFill>
                  <a:srgbClr val="002060"/>
                </a:solidFill>
              </a:rPr>
              <a:t>Поделки к «9 МАЯ»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r>
              <a:rPr lang="ru-RU" sz="2400" smtClean="0">
                <a:solidFill>
                  <a:srgbClr val="FF0000"/>
                </a:solidFill>
              </a:rPr>
              <a:t>Воспитатель </a:t>
            </a:r>
            <a:r>
              <a:rPr lang="ru-RU" sz="2400" smtClean="0">
                <a:solidFill>
                  <a:srgbClr val="FF0000"/>
                </a:solidFill>
              </a:rPr>
              <a:t>1 КК  </a:t>
            </a:r>
            <a:r>
              <a:rPr lang="ru-RU" sz="2400" dirty="0">
                <a:solidFill>
                  <a:srgbClr val="FF0000"/>
                </a:solidFill>
              </a:rPr>
              <a:t>Власенко Н.В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0623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132856"/>
            <a:ext cx="7408333" cy="3993307"/>
          </a:xfrm>
        </p:spPr>
        <p:txBody>
          <a:bodyPr>
            <a:normAutofit fontScale="85000" lnSpcReduction="2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Задачи: </a:t>
            </a:r>
            <a:r>
              <a:rPr lang="ru-RU" sz="3200" dirty="0" smtClean="0">
                <a:solidFill>
                  <a:schemeClr val="tx1"/>
                </a:solidFill>
              </a:rPr>
              <a:t>развитие мелкой моторики , чувства композиции, пропорции. Совершенствовать навыки и умения в складывании бумаги в разных направлениях. Воспитывать художественный вкус и творческое отношение к работе, настойчивость в достижении цели. Повышать общую осведомленность, интерес к истории России. Воспитывать чувство патриотизма, уважение к ветеранам, желание дарить радость людям, которые защищали Родину.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b="1" dirty="0" smtClean="0">
                <a:solidFill>
                  <a:srgbClr val="FF0000"/>
                </a:solidFill>
              </a:rPr>
              <a:t>Цель</a:t>
            </a:r>
            <a:r>
              <a:rPr lang="ru-RU" dirty="0" smtClean="0"/>
              <a:t>: изготовление поделок для подарков Ветеранам ВОВ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971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hlinkClick r:id="rId2"/>
              </a:rPr>
              <a:t>Видео занятия "Солдатский конверт"</a:t>
            </a:r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marL="0" indent="0" algn="ctr">
              <a:buNone/>
            </a:pPr>
            <a:endParaRPr lang="ru-RU" dirty="0" smtClean="0"/>
          </a:p>
          <a:p>
            <a:pPr algn="ctr"/>
            <a:r>
              <a:rPr lang="ru-RU" dirty="0" smtClean="0">
                <a:hlinkClick r:id="rId3"/>
              </a:rPr>
              <a:t>Видео занятия "Вечный огонь"</a:t>
            </a:r>
            <a:endParaRPr lang="ru-RU" dirty="0" smtClean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3227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89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НОД  конструирование из бумаги   ТЕМА: Поделки к «9 МАЯ»</vt:lpstr>
      <vt:lpstr>Цель: изготовление поделок для подарков Ветеранам ВОВ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НОД  конструирование из бумаги   ТЕМА: Поделки к «9 МАЯ»</dc:title>
  <dc:creator>123</dc:creator>
  <cp:lastModifiedBy>123</cp:lastModifiedBy>
  <cp:revision>6</cp:revision>
  <dcterms:created xsi:type="dcterms:W3CDTF">2020-10-30T09:24:07Z</dcterms:created>
  <dcterms:modified xsi:type="dcterms:W3CDTF">2020-11-05T10:03:40Z</dcterms:modified>
</cp:coreProperties>
</file>