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u4.aramilgo.ru/teachers/38/files/1601805611/%D0%91%D0%B5%D1%81%D0%B5%D0%B4%D0%B0_%D0%BA%D0%B0%D0%BA_%D1%8F_%D0%BF%D0%BE%D0%BC%D0%BE%D0%B3%D0%B0%D1%8E_%D0%BC%D0%B0%D0%BC%D0%B5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xwQyU8VRu9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u4.aramilgo.ru/teachers/38/files/1601805962/VID-20200426-WA0011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7" y="-23736"/>
            <a:ext cx="91798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7667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«Детский </a:t>
            </a:r>
            <a:r>
              <a:rPr lang="ru-RU" dirty="0">
                <a:latin typeface="Arial Black" panose="020B0A04020102020204" pitchFamily="34" charset="0"/>
              </a:rPr>
              <a:t>сад комбинированного вида № 4 </a:t>
            </a:r>
            <a:r>
              <a:rPr lang="ru-RU" dirty="0" smtClean="0">
                <a:latin typeface="Arial Black" panose="020B0A04020102020204" pitchFamily="34" charset="0"/>
              </a:rPr>
              <a:t>«Солнышко»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935" y="3068960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E808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помощники»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«Колокольчики»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370983"/>
            <a:ext cx="355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Подготовила воспитатель СЗД</a:t>
            </a:r>
          </a:p>
          <a:p>
            <a:pPr algn="ctr"/>
            <a:r>
              <a:rPr lang="ru-RU" b="1" dirty="0" smtClean="0"/>
              <a:t>Шик Марина Петровна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90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5"/>
            <a:ext cx="9143999" cy="682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знают как и чем можно оказать помощь маме, чем можно ее порадовать, как проявить свою любовь.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у детей желание позаботиться о  маме, сделать ей приятное.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отношение, уважение, любовь к маме, к ее труду. Желание помогать маме по дому, радовать ее хорошими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активность, аккуратность, внимание, заботу к близким людям.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практических навыков помощи маме в домашних делах.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52534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Шик М.П. МАДОУ 4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Солнышко»Арамиль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2020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9" y="0"/>
            <a:ext cx="91798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E808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помощники»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провести беседу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Как я помогаю маме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с детьми мультфильм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Маша больше не лентяйка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, обговорите данную ситуацию.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887" y="6560266"/>
            <a:ext cx="3594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Шик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М.П.МАДОУ 4 «Солнышко»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Арамиль  2020</a:t>
            </a:r>
          </a:p>
        </p:txBody>
      </p:sp>
    </p:spTree>
    <p:extLst>
      <p:ext uri="{BB962C8B-B14F-4D97-AF65-F5344CB8AC3E}">
        <p14:creationId xmlns:p14="http://schemas.microsoft.com/office/powerpoint/2010/main" val="11979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3435" y="18864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E808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помощники»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7900" y="1272760"/>
            <a:ext cx="766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Результаты работы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81" y="2708920"/>
            <a:ext cx="3792774" cy="3297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453336"/>
            <a:ext cx="3633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Шик М.П.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4 «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Солнышко»,Арамиль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126876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у нас получилось!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512" y="13542"/>
            <a:ext cx="77768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РОДИТЕЛИ!!!</a:t>
            </a:r>
          </a:p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ВСЕМ </a:t>
            </a:r>
          </a:p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ОГРОМНОЕ</a:t>
            </a:r>
          </a:p>
          <a:p>
            <a:pPr lvl="0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СПАСИБО!!!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81" y="2708920"/>
            <a:ext cx="3792774" cy="3297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453336"/>
            <a:ext cx="3633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Шик М.П.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4 «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Солнышко»,Арамиль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0201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139</TotalTime>
  <Words>213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Шик</dc:creator>
  <cp:lastModifiedBy>Пользователь Windows</cp:lastModifiedBy>
  <cp:revision>20</cp:revision>
  <dcterms:created xsi:type="dcterms:W3CDTF">2020-10-02T08:11:52Z</dcterms:created>
  <dcterms:modified xsi:type="dcterms:W3CDTF">2020-10-27T13:05:44Z</dcterms:modified>
</cp:coreProperties>
</file>