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loud.mail.ru/public/54TR/2C3vtWw4z" TargetMode="External"/><Relationship Id="rId2" Type="http://schemas.openxmlformats.org/officeDocument/2006/relationships/hyperlink" Target="http://cloud.mail.ru/public/59YN/7Uv8zP3o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loud.mail.ru/public/59Ak/3Qr69fbF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980728"/>
            <a:ext cx="7380312" cy="273630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НОД 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конструирование из бумаги 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ТЕМА: Весенние цветы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Воспитатель  </a:t>
            </a:r>
            <a:r>
              <a:rPr lang="ru-RU" smtClean="0"/>
              <a:t>1 КК Власенко </a:t>
            </a:r>
            <a:r>
              <a:rPr lang="ru-RU" dirty="0" smtClean="0"/>
              <a:t>Н.В.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82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Цель:</a:t>
            </a:r>
            <a:r>
              <a:rPr lang="ru-RU" dirty="0" smtClean="0"/>
              <a:t> развивать мелкую моторику рук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Задачи:</a:t>
            </a:r>
            <a:r>
              <a:rPr lang="ru-RU" b="1" dirty="0" smtClean="0"/>
              <a:t> </a:t>
            </a:r>
            <a:r>
              <a:rPr lang="ru-RU" dirty="0" smtClean="0"/>
              <a:t>учить детей преобразовывать базовую форму в разные поделки, развивать вариативность мышления. Развивать навыки выполнения точных, аккуратных сгибов. Воспитывать внимание, усидчивость.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9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hlinkClick r:id="rId2"/>
              </a:rPr>
              <a:t>Видео занятия "Гиацинт"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hlinkClick r:id="rId3"/>
              </a:rPr>
              <a:t>Видео занятия "Подснежники«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hlinkClick r:id="rId4"/>
              </a:rPr>
              <a:t>Видео занятия "Колосок"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257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56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НОД  конструирование из бумаги   ТЕМА: Весенние цветы</vt:lpstr>
      <vt:lpstr>Цель: развивать мелкую моторику рук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НОД  конструирование из бумаги   ТЕМА: Весенние цветы</dc:title>
  <dc:creator>123</dc:creator>
  <cp:lastModifiedBy>123</cp:lastModifiedBy>
  <cp:revision>5</cp:revision>
  <dcterms:created xsi:type="dcterms:W3CDTF">2020-10-30T09:22:37Z</dcterms:created>
  <dcterms:modified xsi:type="dcterms:W3CDTF">2020-11-05T10:03:18Z</dcterms:modified>
</cp:coreProperties>
</file>