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4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8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7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9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6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3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8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6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FC2B-14FF-4D5F-83E2-E7C4C440F28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8660-2291-43E6-A4A3-9C1DC5C1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4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Музыкальное занятие для детей средней группы.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b="1" dirty="0" smtClean="0"/>
              <a:t>Кошка.</a:t>
            </a:r>
          </a:p>
          <a:p>
            <a:r>
              <a:rPr lang="ru-RU" dirty="0" smtClean="0"/>
              <a:t>Составитель музыкальный руководитель ВКК Гринкевич С.А.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16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Музыкально – ритмические движения.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50" y="1682592"/>
            <a:ext cx="3880104" cy="4116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Задача: развиваем координацию движений и музыкальный слух. </a:t>
            </a:r>
          </a:p>
          <a:p>
            <a:pPr marL="0" indent="0">
              <a:buNone/>
            </a:pPr>
            <a:r>
              <a:rPr lang="ru-RU" dirty="0" smtClean="0"/>
              <a:t>Пройдите с малышом по комнате на носочках, слегка сгибая колени. Шаги мягкие, как у кошки.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Кошачий шаг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8810" y="5234084"/>
            <a:ext cx="609600" cy="60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0" y="1682592"/>
            <a:ext cx="6238519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121066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Слушание. «Кот и мыши».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Послушайте вместе с ребенком музыку. Обратите внимание, что у кота и мышей она разная. Попросите ребенка охарактеризовать музыку кота (низкая, страшная, быстрая) и мышек (легкая, высокая, отрывистая). При повторном прослушивание можно разыграть роли: взрослый – кот, а ребенок – мышка.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190054"/>
            <a:ext cx="4392168" cy="4615260"/>
          </a:xfrm>
        </p:spPr>
      </p:pic>
      <p:pic>
        <p:nvPicPr>
          <p:cNvPr id="6" name="Кот и мыш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4001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Пальчиковая гимнастика.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7415"/>
            <a:ext cx="7062216" cy="52966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5360" y="1536192"/>
            <a:ext cx="2758440" cy="4640771"/>
          </a:xfrm>
        </p:spPr>
        <p:txBody>
          <a:bodyPr/>
          <a:lstStyle/>
          <a:p>
            <a:r>
              <a:rPr lang="ru-RU" dirty="0" smtClean="0"/>
              <a:t>Задача: развиваем мелкую моторику пальцев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61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7512" y="141109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котик,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ротик,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Мяу, мяу!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Тихий голос,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волос,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Мяу, мяу!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Хвостик пышный,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неслышный,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Мяу, мяу!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4.Только лапки –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Цап – царапки!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Мяу, мяу!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тик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9448" y="6007100"/>
            <a:ext cx="609600" cy="609600"/>
          </a:xfrm>
        </p:spPr>
      </p:pic>
      <p:pic>
        <p:nvPicPr>
          <p:cNvPr id="7" name="Котя,котик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32704" y="717900"/>
            <a:ext cx="8607381" cy="48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Молодцы! Вы справились!</a:t>
            </a:r>
            <a:endParaRPr lang="ru-RU" b="1" dirty="0"/>
          </a:p>
        </p:txBody>
      </p:sp>
      <p:pic>
        <p:nvPicPr>
          <p:cNvPr id="5" name="Аплодисмен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175</Words>
  <Application>Microsoft Office PowerPoint</Application>
  <PresentationFormat>Широкоэкранный</PresentationFormat>
  <Paragraphs>24</Paragraphs>
  <Slides>6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Музыкальное занятие для детей средней группы.</vt:lpstr>
      <vt:lpstr>Музыкально – ритмические движения.</vt:lpstr>
      <vt:lpstr>Слушание. «Кот и мыши».</vt:lpstr>
      <vt:lpstr>Пальчиковая гимнастика.</vt:lpstr>
      <vt:lpstr>Пение.</vt:lpstr>
      <vt:lpstr>Молодцы! Вы справились!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занятие для детей средней группы.</dc:title>
  <dc:creator>Гриня</dc:creator>
  <cp:lastModifiedBy>User</cp:lastModifiedBy>
  <cp:revision>12</cp:revision>
  <dcterms:created xsi:type="dcterms:W3CDTF">2020-10-28T08:50:10Z</dcterms:created>
  <dcterms:modified xsi:type="dcterms:W3CDTF">2020-10-29T08:53:35Z</dcterms:modified>
</cp:coreProperties>
</file>