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56" r:id="rId3"/>
    <p:sldId id="258" r:id="rId4"/>
    <p:sldId id="259" r:id="rId5"/>
    <p:sldId id="261" r:id="rId6"/>
    <p:sldId id="260" r:id="rId7"/>
    <p:sldId id="262" r:id="rId8"/>
    <p:sldId id="264" r:id="rId9"/>
    <p:sldId id="263" r:id="rId10"/>
    <p:sldId id="265" r:id="rId11"/>
    <p:sldId id="270" r:id="rId12"/>
    <p:sldId id="268" r:id="rId13"/>
    <p:sldId id="269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" TargetMode="External"/><Relationship Id="rId2" Type="http://schemas.openxmlformats.org/officeDocument/2006/relationships/hyperlink" Target="https://yandex.ru/images/search?from=tabbar&amp;text=%D1%8F%D0%BD%D0%B4%D0%B5%D0%BA%D1%81%20%D0%BA%D0%B0%D1%80%D1%82%D0%B8%D0%BD%D0%BA%D0%B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ramilgo.ru/society/safety/federal-fire-service" TargetMode="External"/><Relationship Id="rId4" Type="http://schemas.openxmlformats.org/officeDocument/2006/relationships/hyperlink" Target="https://www.maam.ru/detskijsad/virtualnaja-yekskursija-v-pozharnuyu-chast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301208"/>
            <a:ext cx="7304599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Виртуальная экскурсия</a:t>
            </a:r>
            <a:endParaRPr lang="ru-RU" dirty="0"/>
          </a:p>
        </p:txBody>
      </p:sp>
      <p:pic>
        <p:nvPicPr>
          <p:cNvPr id="5122" name="Picture 2" descr="https://avatanplus.com/files/resources/original/5c615e2018d85168dc57ad6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7" y="692696"/>
            <a:ext cx="5184576" cy="47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5514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Муниципальное автономное дошкольное образовательное учреждение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«Детский сад комбинированного вида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№ 4 «Солнышко»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титульны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307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33356" cy="34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38943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310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0875"/>
            <a:ext cx="8136904" cy="541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1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8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5675686" cy="376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06080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040560" cy="336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ttps://st2.depositphotos.com/4249115/8857/i/950/depositphotos_88577000-stock-photo-young-man-kindles-a-fi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89876"/>
            <a:ext cx="4839775" cy="32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341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516216" cy="335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3" y="3718490"/>
            <a:ext cx="4248472" cy="283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47874"/>
            <a:ext cx="3736175" cy="280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1629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36712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Используемые ресурсы: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 err="1" smtClean="0">
                <a:hlinkClick r:id="rId2"/>
              </a:rPr>
              <a:t>яндекс</a:t>
            </a:r>
            <a:r>
              <a:rPr lang="ru-RU" dirty="0" smtClean="0">
                <a:hlinkClick r:id="rId2"/>
              </a:rPr>
              <a:t> картинки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-личный архив;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en-US" dirty="0" smtClean="0">
                <a:hlinkClick r:id="rId3"/>
              </a:rPr>
              <a:t>http://dou4.aramilgo.ru/</a:t>
            </a:r>
            <a:r>
              <a:rPr lang="ru-RU" dirty="0" smtClean="0"/>
              <a:t>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en-US" dirty="0" smtClean="0">
                <a:hlinkClick r:id="rId4"/>
              </a:rPr>
              <a:t>https://www.maam.ru/detskijsad/virtualnaja-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hlinkClick r:id="rId4"/>
              </a:rPr>
              <a:t>yekskursija-v-pozharnuyu-chast.html</a:t>
            </a:r>
            <a:r>
              <a:rPr lang="ru-RU" dirty="0" smtClean="0"/>
              <a:t> ;</a:t>
            </a:r>
          </a:p>
          <a:p>
            <a:r>
              <a:rPr lang="ru-RU" dirty="0">
                <a:solidFill>
                  <a:prstClr val="black"/>
                </a:solidFill>
              </a:rPr>
              <a:t>- </a:t>
            </a:r>
            <a:r>
              <a:rPr lang="en-US" dirty="0" smtClean="0">
                <a:hlinkClick r:id="rId5"/>
              </a:rPr>
              <a:t>https://www.aramilgo.ru/society/safety/federal-fire-service</a:t>
            </a:r>
            <a:r>
              <a:rPr lang="ru-RU" dirty="0" smtClean="0"/>
              <a:t> 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5949280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Разработал: Доля Анна </a:t>
            </a:r>
            <a:r>
              <a:rPr lang="ru-RU" dirty="0"/>
              <a:t>Витальевна</a:t>
            </a:r>
          </a:p>
          <a:p>
            <a:r>
              <a:rPr lang="ru-RU" dirty="0" smtClean="0"/>
              <a:t>  </a:t>
            </a:r>
          </a:p>
          <a:p>
            <a:r>
              <a:rPr lang="ru-RU" dirty="0"/>
              <a:t> </a:t>
            </a:r>
            <a:r>
              <a:rPr lang="ru-RU" dirty="0" smtClean="0"/>
              <a:t>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179156"/>
            <a:ext cx="8404676" cy="1340768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Экскурсия в 113 пожарно-спасательную часть</a:t>
            </a:r>
            <a:endParaRPr lang="ru-RU" dirty="0"/>
          </a:p>
        </p:txBody>
      </p:sp>
      <p:pic>
        <p:nvPicPr>
          <p:cNvPr id="1026" name="Picture 2" descr="http://www.reklama-gran.ru.opt-images.1c-bitrix-cdn.ru/upload/iblock/d24/d2482b8c6ef2a9fd2bd2703ef5d89982.png?154893380342672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4"/>
          <a:stretch/>
        </p:blipFill>
        <p:spPr bwMode="auto">
          <a:xfrm>
            <a:off x="323528" y="1628800"/>
            <a:ext cx="8440581" cy="48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8130" y="186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1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1" y="232202"/>
            <a:ext cx="4896543" cy="244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белая фл\101MSDCF\DSC095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0" b="15090"/>
          <a:stretch/>
        </p:blipFill>
        <p:spPr bwMode="auto">
          <a:xfrm>
            <a:off x="1900193" y="2780928"/>
            <a:ext cx="681899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1150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ramilgo.ru/f/images/uploads/s/399a3835af33cb51eeebe7cd70d3b57c_800x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33023" r="4899" b="4833"/>
          <a:stretch/>
        </p:blipFill>
        <p:spPr bwMode="auto">
          <a:xfrm>
            <a:off x="179512" y="1139990"/>
            <a:ext cx="8696788" cy="45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5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dn.thinglink.me/api/image/971369063064272897/1024/10/scaletowid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20472" cy="62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bdou2-okha.ru/userfiles/news/00_2019/20.09.2019/img_3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632848" cy="50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8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opozhare.ru/wp-content/uploads/2020/05/pozharnyj-dispetcher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5402"/>
            <a:ext cx="8712968" cy="55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35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ages.ru.prom.st/676612716_w640_h640_snaryazhenie-pozharn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52925" cy="57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3837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белая фл\101MSDCF\DSC096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9" b="4326"/>
          <a:stretch/>
        </p:blipFill>
        <p:spPr bwMode="auto">
          <a:xfrm>
            <a:off x="1403648" y="239402"/>
            <a:ext cx="6427876" cy="638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6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225</TotalTime>
  <Words>60</Words>
  <Application>Microsoft Office PowerPoint</Application>
  <PresentationFormat>Экран (4:3)</PresentationFormat>
  <Paragraphs>14</Paragraphs>
  <Slides>15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Виртуальная экскурсия</vt:lpstr>
      <vt:lpstr>Экскурсия в 113 пожарно-спасательную часть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113 пожарно-спасательную часть</dc:title>
  <dc:creator>123</dc:creator>
  <cp:lastModifiedBy>123</cp:lastModifiedBy>
  <cp:revision>30</cp:revision>
  <dcterms:created xsi:type="dcterms:W3CDTF">2020-08-28T04:15:28Z</dcterms:created>
  <dcterms:modified xsi:type="dcterms:W3CDTF">2020-09-01T11:17:01Z</dcterms:modified>
</cp:coreProperties>
</file>