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2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7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8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7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4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8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0283-EFF9-494E-8447-42A5486CCCF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C86B-7482-4310-BFCB-54001E766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C2yGem3Tnk&amp;t=37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eJr19pmsU&amp;t=1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c_7Ndrp-8&amp;t=504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skazki-dlay-detey/russkie-narodnye-skazki/russkie-skazki-pro-zhivotnyh/zajac-hvast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354674021_569878550?hash=3185b2948e685404c1&amp;dl=dea6f72963f83e3a0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7342" y="4612519"/>
            <a:ext cx="219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Разработала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Воспитатель В.К.К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Реутова А.Ю.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42" y="1740931"/>
            <a:ext cx="8147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Комплекс образовательной деятельности в старшей возрастной группе для обучения в дистанционном режиме </a:t>
            </a: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/Сентябрь – 1 неделя/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1" y="224850"/>
            <a:ext cx="660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МАДОУ «Детский сад комбинированного вида № 4 «Солнышко», </a:t>
            </a:r>
          </a:p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Арамиль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0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069" y="498018"/>
            <a:ext cx="87618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Georgia" panose="02040502050405020303" pitchFamily="18" charset="0"/>
              </a:rPr>
              <a:t> </a:t>
            </a:r>
            <a:r>
              <a:rPr lang="ru-RU" b="1" dirty="0">
                <a:latin typeface="Georgia" panose="02040502050405020303" pitchFamily="18" charset="0"/>
              </a:rPr>
              <a:t>Цели и задачи дистанционного обучения:</a:t>
            </a:r>
            <a:r>
              <a:rPr lang="ru-RU" dirty="0">
                <a:latin typeface="Georgia" panose="02040502050405020303" pitchFamily="18" charset="0"/>
              </a:rPr>
              <a:t> </a:t>
            </a:r>
            <a:endParaRPr lang="ru-RU" dirty="0" smtClean="0">
              <a:latin typeface="Georgia" panose="02040502050405020303" pitchFamily="18" charset="0"/>
            </a:endParaRPr>
          </a:p>
          <a:p>
            <a:pPr algn="ctr"/>
            <a:endParaRPr lang="ru-RU" dirty="0">
              <a:latin typeface="Georgia" panose="02040502050405020303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Georgia" panose="02040502050405020303" pitchFamily="18" charset="0"/>
              </a:rPr>
              <a:t>Оказание педагогической поддержки родителям в удалённом доступе и помощи в подборе актуальной </a:t>
            </a:r>
            <a:r>
              <a:rPr lang="ru-RU" dirty="0" smtClean="0">
                <a:latin typeface="Georgia" panose="02040502050405020303" pitchFamily="18" charset="0"/>
              </a:rPr>
              <a:t>информации.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Вовлечение </a:t>
            </a:r>
            <a:r>
              <a:rPr lang="ru-RU" dirty="0">
                <a:latin typeface="Georgia" panose="02040502050405020303" pitchFamily="18" charset="0"/>
              </a:rPr>
              <a:t>родителей в учебный и воспитательный процесс, дать возможность продуктивно проводить досуг с </a:t>
            </a:r>
            <a:r>
              <a:rPr lang="ru-RU" dirty="0" smtClean="0">
                <a:latin typeface="Georgia" panose="02040502050405020303" pitchFamily="18" charset="0"/>
              </a:rPr>
              <a:t>детьми.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Предоставить </a:t>
            </a:r>
            <a:r>
              <a:rPr lang="ru-RU" dirty="0">
                <a:latin typeface="Georgia" panose="02040502050405020303" pitchFamily="18" charset="0"/>
              </a:rPr>
              <a:t>близким  воспитанников возможность проявить себя осознанными, внимательными и понимающими родителями, источником вдохновения на новые, интересные дела, партнёром, другом и союзником в их детском мире. 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 Одним словом, дистанционное обучение в руках подготовленного педагога является многофункциональным инструментом, возможности которого не ограничиваются простой визуализацией или дублированием пройденного материала. Выложив материал в удалённом доступе можно развивать каждого ребенка индивидуально, не отрывая его от занятий. </a:t>
            </a:r>
          </a:p>
        </p:txBody>
      </p:sp>
    </p:spTree>
    <p:extLst>
      <p:ext uri="{BB962C8B-B14F-4D97-AF65-F5344CB8AC3E}">
        <p14:creationId xmlns:p14="http://schemas.microsoft.com/office/powerpoint/2010/main" val="329308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861" y="609922"/>
            <a:ext cx="7738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Georgia" panose="02040502050405020303" pitchFamily="18" charset="0"/>
              </a:rPr>
              <a:t>Суть дистанционного обучения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дошкольника заключается в том, что ребенок получает возможность смотреть видео-занятия, изучать учебный материал, а также находясь дома, получить и выполнить задания. Основная цель задания – проверка и закрепление пройденного материала. В заключении ребенок может выполнить творческую работу, поучаствовать в конкурсе. Это необходимо для того, чтобы убедиться в том, что материал действительно изучен и усвоен, а в процессе выполнения творческой работы или участия в конкурсе ребенок использует полученные знания.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194" y="3623482"/>
            <a:ext cx="6806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Georgia" panose="02040502050405020303" pitchFamily="18" charset="0"/>
              </a:rPr>
              <a:t>Далее вашему вниманию представлен план работы в старшей </a:t>
            </a:r>
            <a:r>
              <a:rPr lang="ru-RU" sz="2000" dirty="0" smtClean="0">
                <a:latin typeface="Georgia" panose="02040502050405020303" pitchFamily="18" charset="0"/>
              </a:rPr>
              <a:t>группе.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Комплекс </a:t>
            </a:r>
            <a:r>
              <a:rPr lang="ru-RU" sz="2000" dirty="0">
                <a:latin typeface="Georgia" panose="02040502050405020303" pitchFamily="18" charset="0"/>
              </a:rPr>
              <a:t>занятий включает в себя учебные материалы по всем </a:t>
            </a:r>
            <a:r>
              <a:rPr lang="ru-RU" sz="2000" dirty="0" smtClean="0">
                <a:latin typeface="Georgia" panose="02040502050405020303" pitchFamily="18" charset="0"/>
              </a:rPr>
              <a:t>образовательным </a:t>
            </a:r>
            <a:r>
              <a:rPr lang="ru-RU" sz="2000" dirty="0">
                <a:latin typeface="Georgia" panose="02040502050405020303" pitchFamily="18" charset="0"/>
              </a:rPr>
              <a:t>областям, с обязательными вставками и ссылками на вспомогательные источники.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tdata.ru/u24/photo0D1F/20113594850-0/origi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8" y="4269947"/>
            <a:ext cx="3951027" cy="23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955" y="348686"/>
            <a:ext cx="8598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ТЕМА: «СЛОВА ПРОТИВОПОЛОЖНЫЕ ПО ЗНАЧЕНИЮ»</a:t>
            </a:r>
          </a:p>
          <a:p>
            <a:pPr algn="ctr"/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Цель : Активизировать употребление в речи слова – антонимов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Задачи :</a:t>
            </a:r>
          </a:p>
          <a:p>
            <a:r>
              <a:rPr lang="ru-RU" dirty="0">
                <a:latin typeface="Georgia" panose="02040502050405020303" pitchFamily="18" charset="0"/>
              </a:rPr>
              <a:t>- активизировать употребление в речи слов - антонимов</a:t>
            </a:r>
          </a:p>
          <a:p>
            <a:r>
              <a:rPr lang="ru-RU" dirty="0">
                <a:latin typeface="Georgia" panose="02040502050405020303" pitchFamily="18" charset="0"/>
              </a:rPr>
              <a:t>- упражнять в согласовании прилагательного с существительным в роде, числе, и падеже. </a:t>
            </a:r>
          </a:p>
          <a:p>
            <a:r>
              <a:rPr lang="ru-RU" dirty="0">
                <a:latin typeface="Georgia" panose="02040502050405020303" pitchFamily="18" charset="0"/>
              </a:rPr>
              <a:t>- развивать логическое мышление, память, внимание, пространственную ориентировку</a:t>
            </a:r>
          </a:p>
          <a:p>
            <a:r>
              <a:rPr lang="ru-RU" dirty="0">
                <a:latin typeface="Georgia" panose="02040502050405020303" pitchFamily="18" charset="0"/>
              </a:rPr>
              <a:t>- развивать интонационную выразительность речи</a:t>
            </a:r>
          </a:p>
          <a:p>
            <a:r>
              <a:rPr lang="ru-RU" dirty="0">
                <a:latin typeface="Georgia" panose="02040502050405020303" pitchFamily="18" charset="0"/>
              </a:rPr>
              <a:t>- воспитывать уважительное и внимательное отношение к высказыванию товарищей</a:t>
            </a:r>
          </a:p>
          <a:p>
            <a:r>
              <a:rPr lang="ru-RU" dirty="0">
                <a:latin typeface="Georgia" panose="02040502050405020303" pitchFamily="18" charset="0"/>
              </a:rPr>
              <a:t>- воспитывать доброту, желание прийти на помощь. </a:t>
            </a:r>
          </a:p>
          <a:p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посмотрите с детьми мультфильм и </a:t>
            </a: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закрепите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тему.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984" y="428178"/>
            <a:ext cx="85571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ТЕМА: «ПРАВИЛА ПОВЕДЕНИЯ С НЕЗНАКОМЫМИ ЛЮДЬМИ НА УЛИЦЕ»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Цель: Обучать детей правильному безопасному поведению при встрече с незнакомыми людьми.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Задачи: </a:t>
            </a:r>
          </a:p>
          <a:p>
            <a:r>
              <a:rPr lang="ru-RU" dirty="0">
                <a:latin typeface="Georgia" panose="02040502050405020303" pitchFamily="18" charset="0"/>
              </a:rPr>
              <a:t>- рассмотреть и обсудить с детьми типичные опасные ситуации возможных контактов с незнакомыми людьми, при несоблюдении мер безопасности.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</a:rPr>
              <a:t>способствовать </a:t>
            </a:r>
            <a:r>
              <a:rPr lang="ru-RU" dirty="0">
                <a:latin typeface="Georgia" panose="02040502050405020303" pitchFamily="18" charset="0"/>
              </a:rPr>
              <a:t>развитию осторожности, внимания, </a:t>
            </a:r>
            <a:r>
              <a:rPr lang="ru-RU" dirty="0" smtClean="0">
                <a:latin typeface="Georgia" panose="02040502050405020303" pitchFamily="18" charset="0"/>
              </a:rPr>
              <a:t>смекалки.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</a:rPr>
              <a:t>способствовать </a:t>
            </a:r>
            <a:r>
              <a:rPr lang="ru-RU" dirty="0">
                <a:latin typeface="Georgia" panose="02040502050405020303" pitchFamily="18" charset="0"/>
              </a:rPr>
              <a:t>воспитанию ответственного отношения к своей жизни.</a:t>
            </a:r>
          </a:p>
          <a:p>
            <a:r>
              <a:rPr lang="ru-RU" dirty="0">
                <a:latin typeface="Georgia" panose="02040502050405020303" pitchFamily="18" charset="0"/>
              </a:rPr>
              <a:t>- развивать умение находить выход из создавшейся ситуации. Воспитывать у детей самостоятельность, уверенность в себе. Познакомить с взаимоотношениями взрослых и детей.</a:t>
            </a:r>
          </a:p>
          <a:p>
            <a:endParaRPr lang="ru-RU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- ещё один мультфильм вам в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помощь.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s://www.rgppu-omsk.ru/uploads/images/c/a/b/caba9fca6265228897435437baaecb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90" y="4301570"/>
            <a:ext cx="4381066" cy="24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425" y="169447"/>
            <a:ext cx="86151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ТЕМА: ЛЕПКА "ВЕСЁЛЫЕ ЧЕЛОВЕЧКИ" </a:t>
            </a:r>
          </a:p>
          <a:p>
            <a:pPr algn="ctr"/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Цель: Продолжать знакомить ребенка с пластилином и его свойствами. Совершенствовать умения раскатывания кусочка пластилина под углом и в вертикальном положении рук. Научить ребёнка согласованно работать обеими руками, соизмерять нажим ладоней на пластилин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Задачи: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Georgia" panose="02040502050405020303" pitchFamily="18" charset="0"/>
              </a:rPr>
              <a:t>учить </a:t>
            </a:r>
            <a:r>
              <a:rPr lang="ru-RU" sz="1600" dirty="0">
                <a:latin typeface="Georgia" panose="02040502050405020303" pitchFamily="18" charset="0"/>
              </a:rPr>
              <a:t>лепить фигурки человека рациональным способом из удлинённого цилиндра </a:t>
            </a:r>
            <a:r>
              <a:rPr lang="ru-RU" sz="1600" i="1" dirty="0">
                <a:latin typeface="Georgia" panose="02040502050405020303" pitchFamily="18" charset="0"/>
              </a:rPr>
              <a:t>(валика)</a:t>
            </a:r>
            <a:r>
              <a:rPr lang="ru-RU" sz="1600" dirty="0">
                <a:latin typeface="Georgia" panose="02040502050405020303" pitchFamily="18" charset="0"/>
              </a:rPr>
              <a:t> путём надрезания стекой и дополнения деталями </a:t>
            </a:r>
            <a:r>
              <a:rPr lang="ru-RU" sz="1600" i="1" dirty="0">
                <a:latin typeface="Georgia" panose="02040502050405020303" pitchFamily="18" charset="0"/>
              </a:rPr>
              <a:t>(фигурка "мальчика)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Georgia" panose="02040502050405020303" pitchFamily="18" charset="0"/>
              </a:rPr>
              <a:t>закрепить </a:t>
            </a:r>
            <a:r>
              <a:rPr lang="ru-RU" sz="1600" dirty="0">
                <a:latin typeface="Georgia" panose="02040502050405020303" pitchFamily="18" charset="0"/>
              </a:rPr>
              <a:t>и усложнить способ лепки фигурки человека из конуса</a:t>
            </a:r>
            <a:r>
              <a:rPr lang="ru-RU" sz="1600" b="1" dirty="0">
                <a:latin typeface="Georgia" panose="02040502050405020303" pitchFamily="18" charset="0"/>
              </a:rPr>
              <a:t> </a:t>
            </a:r>
            <a:r>
              <a:rPr lang="ru-RU" sz="1600" i="1" dirty="0">
                <a:latin typeface="Georgia" panose="02040502050405020303" pitchFamily="18" charset="0"/>
              </a:rPr>
              <a:t>(фигурка девочки)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Georgia" panose="02040502050405020303" pitchFamily="18" charset="0"/>
              </a:rPr>
              <a:t>учить </a:t>
            </a:r>
            <a:r>
              <a:rPr lang="ru-RU" sz="1600" dirty="0">
                <a:latin typeface="Georgia" panose="02040502050405020303" pitchFamily="18" charset="0"/>
              </a:rPr>
              <a:t>понимать относительность величины частей, располагать поделку вертикально, придавая ей устойчивость.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Georgia" panose="02040502050405020303" pitchFamily="18" charset="0"/>
              </a:rPr>
              <a:t>- показать </a:t>
            </a:r>
            <a:r>
              <a:rPr lang="ru-RU" sz="1600" dirty="0">
                <a:latin typeface="Georgia" panose="02040502050405020303" pitchFamily="18" charset="0"/>
              </a:rPr>
              <a:t>возможность передачи движения лепной фигурки путём небольшого изменения положения рук и ног.</a:t>
            </a:r>
          </a:p>
        </p:txBody>
      </p:sp>
      <p:pic>
        <p:nvPicPr>
          <p:cNvPr id="3074" name="Picture 2" descr="https://ellisjones.com.au/static/PR-blog-marketing-blogs-social-media-Faster-Higher-Stronger-5-lessons-we-can-learn-from-the-social-olympics-8ea5ac4659d56446aae231c928b7d21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28855"/>
            <a:ext cx="3544746" cy="23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951" y="6404873"/>
            <a:ext cx="4926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Georgia" panose="02040502050405020303" pitchFamily="18" charset="0"/>
              </a:rPr>
              <a:t>Домашнее задание – выполнили ребята старшей группы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4855" r="22389" b="29780"/>
          <a:stretch/>
        </p:blipFill>
        <p:spPr>
          <a:xfrm>
            <a:off x="3650168" y="4518619"/>
            <a:ext cx="1586215" cy="1781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Лепка композиции «Ребёнок с котёнком» в подготовительной группе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12274" r="36104"/>
          <a:stretch/>
        </p:blipFill>
        <p:spPr bwMode="auto">
          <a:xfrm>
            <a:off x="2285189" y="4556919"/>
            <a:ext cx="994365" cy="171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48" y="4461433"/>
            <a:ext cx="1421714" cy="1895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04306" y="4461433"/>
            <a:ext cx="2835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Мастер-класс «Весёлые человечки»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931947" y="4785466"/>
            <a:ext cx="180779" cy="23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9012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894" y="306192"/>
            <a:ext cx="88168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ТЕМА «ЧТЕНИЕ СКАЗКИ «ЗАЯЦ-ХВАСТА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»</a:t>
            </a: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Цель: знакомство с русским народным творчеством и </a:t>
            </a:r>
            <a:r>
              <a:rPr lang="ru-RU" b="1" dirty="0">
                <a:latin typeface="Georgia" panose="02040502050405020303" pitchFamily="18" charset="0"/>
              </a:rPr>
              <a:t>развитие</a:t>
            </a:r>
            <a:r>
              <a:rPr lang="ru-RU" dirty="0">
                <a:latin typeface="Georgia" panose="02040502050405020303" pitchFamily="18" charset="0"/>
              </a:rPr>
              <a:t> умения выразительно пересказывать</a:t>
            </a:r>
          </a:p>
          <a:p>
            <a:r>
              <a:rPr lang="ru-RU" dirty="0">
                <a:latin typeface="Georgia" panose="02040502050405020303" pitchFamily="18" charset="0"/>
              </a:rPr>
              <a:t>услышанный текст.</a:t>
            </a:r>
          </a:p>
          <a:p>
            <a:r>
              <a:rPr lang="ru-RU" dirty="0">
                <a:latin typeface="Georgia" panose="02040502050405020303" pitchFamily="18" charset="0"/>
              </a:rPr>
              <a:t>Задачи: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- пополнить </a:t>
            </a:r>
            <a:r>
              <a:rPr lang="ru-RU" dirty="0">
                <a:latin typeface="Georgia" panose="02040502050405020303" pitchFamily="18" charset="0"/>
              </a:rPr>
              <a:t>активный словарь.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- вызвать </a:t>
            </a:r>
            <a:r>
              <a:rPr lang="ru-RU" dirty="0">
                <a:latin typeface="Georgia" panose="02040502050405020303" pitchFamily="18" charset="0"/>
              </a:rPr>
              <a:t>у детей радостное настроение от встречи со сказочными героями и желание слушать русские народные сказки.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- помочь </a:t>
            </a:r>
            <a:r>
              <a:rPr lang="ru-RU" dirty="0">
                <a:latin typeface="Georgia" panose="02040502050405020303" pitchFamily="18" charset="0"/>
              </a:rPr>
              <a:t>детям уяснить главное в характере сказочных персонажей.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- учить </a:t>
            </a:r>
            <a:r>
              <a:rPr lang="ru-RU" dirty="0">
                <a:latin typeface="Georgia" panose="02040502050405020303" pitchFamily="18" charset="0"/>
              </a:rPr>
              <a:t>детей выразительно передавать речь героев, меняя интонации в соответствии с переживаниями действующих лиц.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- формировать </a:t>
            </a:r>
            <a:r>
              <a:rPr lang="ru-RU" dirty="0">
                <a:latin typeface="Georgia" panose="02040502050405020303" pitchFamily="18" charset="0"/>
              </a:rPr>
              <a:t>навыки творческого рассказывания.</a:t>
            </a:r>
          </a:p>
        </p:txBody>
      </p:sp>
      <p:pic>
        <p:nvPicPr>
          <p:cNvPr id="4098" name="Picture 2" descr="https://i.ytimg.com/vi/Sxm2X0aSlks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97" y="3999511"/>
            <a:ext cx="3771238" cy="24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893" y="4305704"/>
            <a:ext cx="51895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Прочитайте вместе с детьми сказку "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Заяц-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Хваста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".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Рассмотрите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иллюстрации, обсудите значение слов - УСИЩИ, ЗУБИЩИ, ЛАПИЩИ (это что-то большое, принадлежащее чему-то большому), образуйте новые слова по подобному признаку - ХВОСТ-ХВОСТИЩЕ, ДОМ-ДОМИЩЕ, НОС-НОСИЩЕ и т.п.</a:t>
            </a:r>
          </a:p>
        </p:txBody>
      </p:sp>
    </p:spTree>
    <p:extLst>
      <p:ext uri="{BB962C8B-B14F-4D97-AF65-F5344CB8AC3E}">
        <p14:creationId xmlns:p14="http://schemas.microsoft.com/office/powerpoint/2010/main" val="9946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5/1588673307_25-p-svetlie-foni-dlya-slaidov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358" y="137489"/>
            <a:ext cx="8891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ТЕМА: «СЧЁТ В ПРЕДЕЛАХ 5»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Цель: Учить считать в пределах 5; формировать умение соотносить количество предметов с числом.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Счёт в пределах 5 - отсчитать пять предметов проговаривая - ПЕРВЫЙ, ВТОРОЙ, ТРЕТИЙ, ЧЕТВЕРТЫЙ, ПЯТЫЙ. 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Развивать умение сравнивать две группы предметов разными способами - ПРИЛОЖЕНИЯ И НАЛОЖЕНИЯ.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0994" t="27632" r="21896" b="14955"/>
          <a:stretch/>
        </p:blipFill>
        <p:spPr>
          <a:xfrm>
            <a:off x="1897039" y="2860302"/>
            <a:ext cx="6338281" cy="35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262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Nastia</dc:creator>
  <cp:lastModifiedBy>Пользователь Windows</cp:lastModifiedBy>
  <cp:revision>11</cp:revision>
  <dcterms:created xsi:type="dcterms:W3CDTF">2020-10-24T16:34:47Z</dcterms:created>
  <dcterms:modified xsi:type="dcterms:W3CDTF">2020-10-27T13:45:14Z</dcterms:modified>
</cp:coreProperties>
</file>