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7OjMlXiTPyQ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8424936" cy="1944216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/>
              <a:t>Занятие по физической культуре для детей 3-4 лет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4725144"/>
            <a:ext cx="8062912" cy="1752600"/>
          </a:xfrm>
        </p:spPr>
        <p:txBody>
          <a:bodyPr/>
          <a:lstStyle/>
          <a:p>
            <a:pPr algn="l"/>
            <a:r>
              <a:rPr lang="ru-RU" dirty="0" smtClean="0"/>
              <a:t>Инструктор по физической культуре </a:t>
            </a:r>
          </a:p>
          <a:p>
            <a:pPr algn="l"/>
            <a:r>
              <a:rPr lang="ru-RU" dirty="0" smtClean="0"/>
              <a:t>1 квалификационной категории</a:t>
            </a:r>
            <a:endParaRPr lang="ru-RU" dirty="0"/>
          </a:p>
          <a:p>
            <a:pPr algn="l"/>
            <a:r>
              <a:rPr lang="ru-RU" dirty="0" smtClean="0"/>
              <a:t>Доля Анна Витальевна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086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20688"/>
            <a:ext cx="8229600" cy="4572000"/>
          </a:xfrm>
        </p:spPr>
        <p:txBody>
          <a:bodyPr/>
          <a:lstStyle/>
          <a:p>
            <a:r>
              <a:rPr lang="ru-RU" sz="3600" b="1" i="1" dirty="0" smtClean="0">
                <a:solidFill>
                  <a:srgbClr val="FF0000"/>
                </a:solidFill>
              </a:rPr>
              <a:t>Цель:</a:t>
            </a:r>
            <a:r>
              <a:rPr lang="ru-RU" dirty="0" smtClean="0"/>
              <a:t> научиться действовать по сигналу</a:t>
            </a:r>
          </a:p>
          <a:p>
            <a:r>
              <a:rPr lang="ru-RU" sz="3600" b="1" i="1" dirty="0" smtClean="0">
                <a:solidFill>
                  <a:srgbClr val="FF0000"/>
                </a:solidFill>
              </a:rPr>
              <a:t>Задачи:</a:t>
            </a:r>
            <a:r>
              <a:rPr lang="ru-RU" dirty="0" smtClean="0"/>
              <a:t> развивать координацию движения, умение ориентироваться в пространстве; воспитывать потребность в движении; обучать двигаться змейкой.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238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Методические указания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968552"/>
          </a:xfrm>
        </p:spPr>
        <p:txBody>
          <a:bodyPr>
            <a:normAutofit fontScale="25000" lnSpcReduction="20000"/>
          </a:bodyPr>
          <a:lstStyle/>
          <a:p>
            <a:pPr marL="64008" indent="0">
              <a:buNone/>
            </a:pPr>
            <a:endParaRPr lang="ru-RU" dirty="0" smtClean="0">
              <a:hlinkClick r:id="rId2"/>
            </a:endParaRPr>
          </a:p>
          <a:p>
            <a:pPr marL="64008" indent="0">
              <a:buNone/>
            </a:pP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Перед тем, как включить ребенку занятие обязательно прочтите методические указания! Для занятия понадобятся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4008" indent="0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- УПРАЖНЕНИЕ "ЗМЕЙКА": 7 небольших предметов это могут быть игрушки, расставленные в линию на расстоянии 40 см друг от друга.(После упражнения убрать) 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64008" indent="0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УПРАЖНЕНИЕ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"МЕДВЕЖАТА": нужно обозначить место до которого ребенок будет идти, расстояние 2-3 метра</a:t>
            </a: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4008" indent="0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- УПРАЖНЕНИЕ "ПО МОСТИКУ": сделать мостик длиной 1,5-2 метра и шириной 30-40 см. можно обозначить границы лентами, ремнями, поясами или использовать подходящего размера шарф. (после выполнения убираем) </a:t>
            </a:r>
            <a:endParaRPr lang="ru-RU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64008" indent="0">
              <a:buNone/>
            </a:pPr>
            <a:r>
              <a:rPr lang="ru-RU" sz="8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8000" dirty="0">
                <a:latin typeface="Times New Roman" pitchFamily="18" charset="0"/>
                <a:cs typeface="Times New Roman" pitchFamily="18" charset="0"/>
              </a:rPr>
              <a:t>ИГРА "АВТОМОБИЛИ": необходим руль или какой-то предмет круглой формы, например, крышка от кастрюли. Приятного просмотра и здоровья вашим детям!</a:t>
            </a:r>
            <a:endParaRPr lang="ru-RU" sz="8000" dirty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marL="64008" indent="0">
              <a:buNone/>
            </a:pPr>
            <a:endParaRPr lang="ru-RU" sz="4400" dirty="0" smtClean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marL="64008" indent="0">
              <a:buNone/>
            </a:pPr>
            <a:endParaRPr lang="ru-RU" sz="4400" dirty="0">
              <a:latin typeface="Times New Roman" pitchFamily="18" charset="0"/>
              <a:cs typeface="Times New Roman" pitchFamily="18" charset="0"/>
              <a:hlinkClick r:id="rId2"/>
            </a:endParaRPr>
          </a:p>
          <a:p>
            <a:pPr marL="64008" indent="0">
              <a:buNone/>
            </a:pPr>
            <a:endParaRPr lang="ru-RU" dirty="0" smtClean="0">
              <a:hlinkClick r:id="rId2"/>
            </a:endParaRPr>
          </a:p>
          <a:p>
            <a:pPr marL="64008" indent="0" algn="ctr">
              <a:buNone/>
            </a:pPr>
            <a:r>
              <a:rPr lang="ru-RU" sz="12800" dirty="0" smtClean="0">
                <a:hlinkClick r:id="rId2"/>
              </a:rPr>
              <a:t>Видео занятия</a:t>
            </a:r>
            <a:endParaRPr lang="ru-RU" sz="12800" dirty="0" smtClean="0"/>
          </a:p>
          <a:p>
            <a:pPr marL="64008" indent="0">
              <a:buNone/>
            </a:pPr>
            <a:endParaRPr lang="ru-RU" dirty="0">
              <a:hlinkClick r:id="rId2"/>
            </a:endParaRPr>
          </a:p>
          <a:p>
            <a:pPr marL="64008" indent="0">
              <a:buNone/>
            </a:pPr>
            <a:endParaRPr lang="ru-RU" dirty="0" smtClean="0">
              <a:hlinkClick r:id="rId2"/>
            </a:endParaRPr>
          </a:p>
        </p:txBody>
      </p:sp>
    </p:spTree>
    <p:extLst>
      <p:ext uri="{BB962C8B-B14F-4D97-AF65-F5344CB8AC3E}">
        <p14:creationId xmlns:p14="http://schemas.microsoft.com/office/powerpoint/2010/main" val="2774864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21</TotalTime>
  <Words>173</Words>
  <Application>Microsoft Office PowerPoint</Application>
  <PresentationFormat>Экран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Яркая</vt:lpstr>
      <vt:lpstr>Занятие по физической культуре для детей 3-4 лет</vt:lpstr>
      <vt:lpstr>Презентация PowerPoint</vt:lpstr>
      <vt:lpstr>Методические указания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Занятие по физической культуре для детей 3-4 лет</dc:title>
  <dc:creator>123</dc:creator>
  <cp:lastModifiedBy>123</cp:lastModifiedBy>
  <cp:revision>9</cp:revision>
  <dcterms:created xsi:type="dcterms:W3CDTF">2020-10-29T09:57:07Z</dcterms:created>
  <dcterms:modified xsi:type="dcterms:W3CDTF">2020-10-30T07:41:10Z</dcterms:modified>
</cp:coreProperties>
</file>