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08" r:id="rId3"/>
    <p:sldId id="256" r:id="rId4"/>
    <p:sldId id="257" r:id="rId5"/>
    <p:sldId id="298" r:id="rId6"/>
    <p:sldId id="259" r:id="rId7"/>
    <p:sldId id="260" r:id="rId8"/>
    <p:sldId id="272" r:id="rId9"/>
    <p:sldId id="261" r:id="rId10"/>
    <p:sldId id="263" r:id="rId11"/>
    <p:sldId id="265" r:id="rId12"/>
    <p:sldId id="258" r:id="rId13"/>
    <p:sldId id="286" r:id="rId14"/>
    <p:sldId id="264" r:id="rId15"/>
    <p:sldId id="300" r:id="rId16"/>
    <p:sldId id="282" r:id="rId17"/>
    <p:sldId id="267" r:id="rId18"/>
    <p:sldId id="270" r:id="rId19"/>
    <p:sldId id="295" r:id="rId20"/>
    <p:sldId id="284" r:id="rId21"/>
    <p:sldId id="296" r:id="rId22"/>
    <p:sldId id="279" r:id="rId23"/>
    <p:sldId id="274" r:id="rId24"/>
    <p:sldId id="268" r:id="rId25"/>
    <p:sldId id="293" r:id="rId26"/>
    <p:sldId id="281" r:id="rId27"/>
    <p:sldId id="294" r:id="rId28"/>
    <p:sldId id="285" r:id="rId29"/>
    <p:sldId id="297" r:id="rId30"/>
    <p:sldId id="277" r:id="rId31"/>
    <p:sldId id="273" r:id="rId32"/>
    <p:sldId id="275" r:id="rId33"/>
    <p:sldId id="271" r:id="rId34"/>
    <p:sldId id="278" r:id="rId35"/>
    <p:sldId id="269" r:id="rId36"/>
    <p:sldId id="299" r:id="rId37"/>
    <p:sldId id="287" r:id="rId38"/>
    <p:sldId id="283" r:id="rId39"/>
    <p:sldId id="306" r:id="rId40"/>
    <p:sldId id="266" r:id="rId41"/>
    <p:sldId id="262" r:id="rId42"/>
    <p:sldId id="301" r:id="rId43"/>
    <p:sldId id="302" r:id="rId44"/>
    <p:sldId id="307" r:id="rId45"/>
    <p:sldId id="290" r:id="rId46"/>
    <p:sldId id="288" r:id="rId47"/>
    <p:sldId id="305" r:id="rId48"/>
    <p:sldId id="304" r:id="rId49"/>
    <p:sldId id="291" r:id="rId50"/>
    <p:sldId id="303" r:id="rId51"/>
    <p:sldId id="310" r:id="rId52"/>
    <p:sldId id="28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арамиль\2042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566"/>
            <a:ext cx="6408711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459" y="3933056"/>
            <a:ext cx="7204838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.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Родина»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43808" y="5279504"/>
            <a:ext cx="6113928" cy="14944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25364" y="5279504"/>
            <a:ext cx="5611558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>
                <a:solidFill>
                  <a:srgbClr val="FFFF00"/>
                </a:solidFill>
              </a:rPr>
              <a:t>«Мой город» </a:t>
            </a:r>
            <a:r>
              <a:rPr lang="ru-RU" sz="2200" b="1" dirty="0" smtClean="0">
                <a:solidFill>
                  <a:srgbClr val="FFFF00"/>
                </a:solidFill>
              </a:rPr>
              <a:t> (</a:t>
            </a:r>
            <a:r>
              <a:rPr lang="ru-RU" sz="2200" b="1" dirty="0">
                <a:solidFill>
                  <a:srgbClr val="FFFF00"/>
                </a:solidFill>
              </a:rPr>
              <a:t>виртуальная экскурсия).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>
                <a:solidFill>
                  <a:srgbClr val="FFFF00"/>
                </a:solidFill>
              </a:rPr>
              <a:t>Ткаченко Ольга Викторовна</a:t>
            </a:r>
          </a:p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dirty="0" err="1">
                <a:solidFill>
                  <a:srgbClr val="FFFF00"/>
                </a:solidFill>
              </a:rPr>
              <a:t>Вос</a:t>
            </a:r>
            <a:r>
              <a:rPr lang="ru-RU" sz="2200" b="1" dirty="0">
                <a:solidFill>
                  <a:srgbClr val="FFFF00"/>
                </a:solidFill>
              </a:rPr>
              <a:t>-ль </a:t>
            </a:r>
            <a:r>
              <a:rPr lang="en-US" sz="2200" b="1" dirty="0">
                <a:solidFill>
                  <a:srgbClr val="FFFF00"/>
                </a:solidFill>
              </a:rPr>
              <a:t>I</a:t>
            </a:r>
            <a:r>
              <a:rPr lang="ru-RU" sz="2200" b="1" dirty="0">
                <a:solidFill>
                  <a:srgbClr val="FFFF00"/>
                </a:solidFill>
              </a:rPr>
              <a:t>кв. к</a:t>
            </a:r>
          </a:p>
        </p:txBody>
      </p:sp>
    </p:spTree>
    <p:extLst>
      <p:ext uri="{BB962C8B-B14F-4D97-AF65-F5344CB8AC3E}">
        <p14:creationId xmlns:p14="http://schemas.microsoft.com/office/powerpoint/2010/main" val="16245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aramil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Ольга\Desktop\арамиль\2eeb0c81b04275a428e903b57c230d5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65299"/>
            <a:ext cx="5364088" cy="402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4876832"/>
            <a:ext cx="3456384" cy="11227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Краеведческий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узей нашего города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63069"/>
      </p:ext>
    </p:extLst>
  </p:cSld>
  <p:clrMapOvr>
    <a:masterClrMapping/>
  </p:clrMapOvr>
  <p:transition spd="slow" advTm="16435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Ольга\Desktop\арамиль\original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9"/>
            <a:ext cx="5972114" cy="435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Ольга\Desktop\арамиль\XXXL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11" y="3356992"/>
            <a:ext cx="5611334" cy="35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56176" y="620688"/>
            <a:ext cx="2808312" cy="13464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 «Заря»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504" y="4869160"/>
            <a:ext cx="3149666" cy="134644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Торговый центр «Заря»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91727"/>
      </p:ext>
    </p:extLst>
  </p:cSld>
  <p:clrMapOvr>
    <a:masterClrMapping/>
  </p:clrMapOvr>
  <p:transition spd="slow" advTm="15353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арамиль\aramil den gor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" y="0"/>
            <a:ext cx="9147211" cy="685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2">
        <p:split orient="vert"/>
      </p:transition>
    </mc:Choice>
    <mc:Fallback xmlns="">
      <p:transition spd="slow" advTm="26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арамиль\large-276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24">
        <p:split orient="vert"/>
      </p:transition>
    </mc:Choice>
    <mc:Fallback xmlns="">
      <p:transition spd="slow" advTm="25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арамиль\original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37">
        <p:split orient="vert"/>
      </p:transition>
    </mc:Choice>
    <mc:Fallback xmlns="">
      <p:transition spd="slow" advTm="18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арамиль\42_bi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95"/>
            <a:ext cx="9132065" cy="68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35">
        <p:split orient="vert"/>
      </p:transition>
    </mc:Choice>
    <mc:Fallback xmlns="">
      <p:transition spd="slow" advTm="19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арамиль\BlX9SiWlE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22650"/>
      </p:ext>
    </p:extLst>
  </p:cSld>
  <p:clrMapOvr>
    <a:masterClrMapping/>
  </p:clrMapOvr>
  <p:transition spd="slow" advTm="20543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Ольга\Desktop\арамиль\aramil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53" y="2081203"/>
            <a:ext cx="7620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Ольга\Desktop\арамиль\sukonnaya_fabr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" y="14388"/>
            <a:ext cx="5016461" cy="36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300053" y="332656"/>
            <a:ext cx="3664435" cy="120243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Суконная фабрика в нашем городе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3844"/>
      </p:ext>
    </p:extLst>
  </p:cSld>
  <p:clrMapOvr>
    <a:masterClrMapping/>
  </p:clrMapOvr>
  <p:transition spd="slow" advTm="3108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Ольга\Desktop\арамиль\IMG_6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39" y="2081818"/>
            <a:ext cx="5602361" cy="479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Ольга\Desktop\арамиль\s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0140" cy="44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37248"/>
      </p:ext>
    </p:extLst>
  </p:cSld>
  <p:clrMapOvr>
    <a:masterClrMapping/>
  </p:clrMapOvr>
  <p:transition spd="slow" advTm="3811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Ольга\Desktop\арамиль\Q6VF8SkcR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3222201"/>
            <a:ext cx="70961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\Desktop\арамиль\azpt.ru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" y="8207"/>
            <a:ext cx="5043424" cy="37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238131" y="2204864"/>
            <a:ext cx="3816424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FF00"/>
                </a:solidFill>
              </a:rPr>
              <a:t>Арамильский</a:t>
            </a:r>
            <a:r>
              <a:rPr lang="ru-RU" sz="2400" b="1" dirty="0" smtClean="0">
                <a:solidFill>
                  <a:srgbClr val="FFFF00"/>
                </a:solidFill>
              </a:rPr>
              <a:t> завод  «</a:t>
            </a:r>
            <a:r>
              <a:rPr lang="ru-RU" sz="2400" b="1" dirty="0" err="1" smtClean="0">
                <a:solidFill>
                  <a:srgbClr val="FFFF00"/>
                </a:solidFill>
              </a:rPr>
              <a:t>Уралтермопласт</a:t>
            </a:r>
            <a:r>
              <a:rPr lang="ru-RU" sz="2400" b="1" dirty="0" smtClean="0">
                <a:solidFill>
                  <a:srgbClr val="FFFF00"/>
                </a:solidFill>
              </a:rPr>
              <a:t>»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892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71bc4770e5d512d9ed16efde375e05a22e10e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арамиль\57815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" y="0"/>
            <a:ext cx="398413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Desktop\арамиль\7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187"/>
            <a:ext cx="422147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льга\Desktop\арамиль\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34" y="0"/>
            <a:ext cx="4935266" cy="27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Ольга\Desktop\арамиль\d169f97ce15bef7f5be6383f10f53b4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6697"/>
            <a:ext cx="4022576" cy="30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льга\Desktop\арамиль\XXXL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3"/>
            <a:ext cx="4283968" cy="28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580112" y="2931232"/>
            <a:ext cx="3384376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в нашем городе.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">
        <p14:prism isContent="1"/>
      </p:transition>
    </mc:Choice>
    <mc:Fallback xmlns="">
      <p:transition spd="slow" advTm="42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арамиль\sa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28958"/>
            <a:ext cx="9089581" cy="682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">
        <p14:prism isContent="1"/>
      </p:transition>
    </mc:Choice>
    <mc:Fallback xmlns="">
      <p:transition spd="slow" advTm="4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средняя группа ФОТО\зимние поделки\зимние поделки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14"/>
            <a:ext cx="9144000" cy="67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">
        <p14:prism isContent="1"/>
      </p:transition>
    </mc:Choice>
    <mc:Fallback xmlns="">
      <p:transition spd="slow" advTm="3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Ольга\Desktop\арамиль\78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0"/>
            <a:ext cx="9110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3528" y="5589240"/>
            <a:ext cx="2376264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">
        <p14:prism isContent="1"/>
      </p:transition>
    </mc:Choice>
    <mc:Fallback xmlns="">
      <p:transition spd="slow" advTm="5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арамиль\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982573" cy="20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445477" cy="40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Ольга\Desktop\арамиль\x_dbf9ea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49926"/>
            <a:ext cx="2987824" cy="18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03153" y="5733256"/>
            <a:ext cx="2376264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4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prism isContent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Ольга\Desktop\арамиль\image-27-01-20-02-5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5589240"/>
            <a:ext cx="324036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искусств.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">
        <p14:prism isContent="1"/>
      </p:transition>
    </mc:Choice>
    <mc:Fallback xmlns="">
      <p:transition spd="slow" advTm="3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Ольга\Desktop\арамиль\7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" y="0"/>
            <a:ext cx="6525388" cy="489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\Desktop\арамиль\47ca7a_4f826a1df95d4d1ea2e40063dc68f3d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77980"/>
            <a:ext cx="4932039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5589240"/>
            <a:ext cx="324036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«Дельфин»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77978" y="1196752"/>
            <a:ext cx="2286509" cy="11521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библиотека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39802"/>
      </p:ext>
    </p:extLst>
  </p:cSld>
  <p:clrMapOvr>
    <a:masterClrMapping/>
  </p:clrMapOvr>
  <p:transition spd="slow" advTm="3514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Desktop\арамиль\a9996bcd0552e3feae8cd0e9fe5b4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55630"/>
      </p:ext>
    </p:extLst>
  </p:cSld>
  <p:clrMapOvr>
    <a:masterClrMapping/>
  </p:clrMapOvr>
  <p:transition spd="slow" advTm="7264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арамиль\original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" y="26568"/>
            <a:ext cx="4832981" cy="40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Ольга\Desktop\арамиль\aramilskaya_GO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613428"/>
            <a:ext cx="5940152" cy="424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292080" y="764704"/>
            <a:ext cx="360040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Арамильская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городская больница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42380"/>
      </p:ext>
    </p:extLst>
  </p:cSld>
  <p:clrMapOvr>
    <a:masterClrMapping/>
  </p:clrMapOvr>
  <p:transition spd="slow" advTm="7185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8475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220072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5301208"/>
            <a:ext cx="3600400" cy="13681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поликлинника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нашем городе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41728"/>
      </p:ext>
    </p:extLst>
  </p:cSld>
  <p:clrMapOvr>
    <a:masterClrMapping/>
  </p:clrMapOvr>
  <p:transition spd="slow" advTm="7414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арамиль\15094637751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экскурсия.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0"/>
    </mc:Choice>
    <mc:Fallback xmlns="">
      <p:transition spd="slow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Ольга\Desktop\арамиль\600_452_fix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Ольга\Desktop\арамиль\izobrazhenie_1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762250"/>
            <a:ext cx="59055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5229200"/>
            <a:ext cx="2987824" cy="122413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павшим героям в Великую Отечественную Войну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826">
        <p:circle/>
      </p:transition>
    </mc:Choice>
    <mc:Fallback xmlns="">
      <p:transition spd="slow" advTm="982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ьга\Desktop\арамиль\1266637412897122_30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7462"/>
            <a:ext cx="4248472" cy="686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5589240"/>
            <a:ext cx="2088232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«Шинели».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05">
        <p:circle/>
      </p:transition>
    </mc:Choice>
    <mc:Fallback xmlns="">
      <p:transition spd="slow" advTm="420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Ольга\Desktop\арамиль\0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5589240"/>
            <a:ext cx="3744416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pPr algn="ctr"/>
            <a:r>
              <a:rPr lang="ru-RU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афганцам».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154">
        <p:circle/>
      </p:transition>
    </mc:Choice>
    <mc:Fallback xmlns="">
      <p:transition spd="slow" advTm="715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Ольга\Desktop\арамиль\0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"/>
            <a:ext cx="4860032" cy="37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Ольга\Desktop\арамиль\86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5670282" cy="385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5589240"/>
            <a:ext cx="3096344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привоз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92080" y="836712"/>
            <a:ext cx="324036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привоз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84057"/>
      </p:ext>
    </p:extLst>
  </p:cSld>
  <p:clrMapOvr>
    <a:masterClrMapping/>
  </p:clrMapOvr>
  <p:transition spd="slow" advTm="7162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арамиль\aramilskii-gorodskoi-rynok-0003902377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" y="23695"/>
            <a:ext cx="9138191" cy="68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5589240"/>
            <a:ext cx="324036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рынок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29292"/>
      </p:ext>
    </p:extLst>
  </p:cSld>
  <p:clrMapOvr>
    <a:masterClrMapping/>
  </p:clrMapOvr>
  <p:transition spd="slow" advTm="4481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арамиль\42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0" y="21837"/>
            <a:ext cx="5208559" cy="40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льга\Desktop\арамиль\X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15" y="2348881"/>
            <a:ext cx="6864085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718230"/>
      </p:ext>
    </p:extLst>
  </p:cSld>
  <p:clrMapOvr>
    <a:masterClrMapping/>
  </p:clrMapOvr>
  <p:transition spd="slow" advTm="231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Ольга\Desktop\арамиль\original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837"/>
            <a:ext cx="5788483" cy="40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Ольга\Desktop\арамиль\9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46903"/>
            <a:ext cx="66675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87366"/>
      </p:ext>
    </p:extLst>
  </p:cSld>
  <p:clrMapOvr>
    <a:masterClrMapping/>
  </p:clrMapOvr>
  <p:transition spd="slow" advTm="3823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ьга\Desktop\арамиль\DLbqFGiWAAIuu7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" y="-33439"/>
            <a:ext cx="9144845" cy="6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82">
        <p:dissolve/>
      </p:transition>
    </mc:Choice>
    <mc:Fallback xmlns="">
      <p:transition spd="slow" advTm="1418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Ольга\Desktop\арамиль\dsc04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5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819">
        <p:dissolve/>
      </p:transition>
    </mc:Choice>
    <mc:Fallback xmlns="">
      <p:transition spd="slow" advTm="881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арамиль\image276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572">
        <p:dissolve/>
      </p:transition>
    </mc:Choice>
    <mc:Fallback xmlns="">
      <p:transition spd="slow" advTm="135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ьга\Desktop\арамиль\1266637420727100_f7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" y="0"/>
            <a:ext cx="91361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6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0"/>
    </mc:Choice>
    <mc:Fallback xmlns="">
      <p:transition spd="slow" advTm="3814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ьга\Desktop\арамиль\Aram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" y="-2822"/>
            <a:ext cx="9121345" cy="68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7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355">
        <p:dissolve/>
      </p:transition>
    </mc:Choice>
    <mc:Fallback xmlns="">
      <p:transition spd="slow" advTm="1435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арамиль\IMG_266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6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109">
        <p:dissolve/>
      </p:transition>
    </mc:Choice>
    <mc:Fallback xmlns="">
      <p:transition spd="slow" advTm="1510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Ольга\Desktop\арамиль\11407_20120123_232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755">
        <p:dissolve/>
      </p:transition>
    </mc:Choice>
    <mc:Fallback xmlns="">
      <p:transition spd="slow" advTm="975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арамиль\IMG_2657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"/>
            <a:ext cx="9193077" cy="68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472">
        <p:dissolve/>
      </p:transition>
    </mc:Choice>
    <mc:Fallback xmlns="">
      <p:transition spd="slow" advTm="114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арамиль\IMG_262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" y="5826"/>
            <a:ext cx="9181542" cy="685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219">
        <p:dissolve/>
      </p:transition>
    </mc:Choice>
    <mc:Fallback xmlns="">
      <p:transition spd="slow" advTm="721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Ольга\Desktop\арамиль\2003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1"/>
            <a:ext cx="9144000" cy="687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990">
        <p:dissolve/>
      </p:transition>
    </mc:Choice>
    <mc:Fallback xmlns="">
      <p:transition spd="slow" advTm="799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арамиль\20121107-105-605-874-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32">
        <p:dissolve/>
      </p:transition>
    </mc:Choice>
    <mc:Fallback xmlns="">
      <p:transition spd="slow" advTm="623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ьга\Desktop\арамиль\5935550_x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891">
        <p:dissolve/>
      </p:transition>
    </mc:Choice>
    <mc:Fallback xmlns="">
      <p:transition spd="slow" advTm="689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арамиль\large-276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9" y="0"/>
            <a:ext cx="91752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94">
        <p:dissolve/>
      </p:transition>
    </mc:Choice>
    <mc:Fallback xmlns="">
      <p:transition spd="slow" advTm="509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арамиль\0_9e0ed_a396886b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"/>
            <a:ext cx="9168431" cy="68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36">
        <p:dissolve/>
      </p:transition>
    </mc:Choice>
    <mc:Fallback xmlns="">
      <p:transition spd="slow" advTm="493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76672"/>
            <a:ext cx="58681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Герб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представляет собой щит, пересеченный лазурью и зеленью. Поверх линии сечения положен сдвоенный серебряный волнообразный пояс, заполненный лазурью. Из-за нижней части пояса возникает золотой острог с такой же деревянной башней, увенчанной куполом с фонариком и шпилем. Острог сопровождается в верхнем поле семью восьмиконечными звездами, расположенными дугообразно, из которых средняя, большая по размеру, золотая, а остальные серебряные. Внизу — золотое веретено.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Щит увенчан короной установленного образца.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гербовой композиции: острог показывает, что город возник как опорный пункт для обороны южных границ Урала. Две реки —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Арамилка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Исеть, у слияния которых крепость была заложена. Семь звезд — семь самостоятельных территорий, которым дала жизнь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Арамильская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слобода, большая из них — Екатеринбург, нынешняя столица области. Веретено — указание на производство отменного сукна.</a:t>
            </a:r>
          </a:p>
        </p:txBody>
      </p:sp>
      <p:pic>
        <p:nvPicPr>
          <p:cNvPr id="2050" name="Picture 2" descr="C:\Users\Ольга\Desktop\арамиль\19db964631c44561b765d7b035c78c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87"/>
            <a:ext cx="3275856" cy="529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0"/>
    </mc:Choice>
    <mc:Fallback xmlns="">
      <p:transition spd="slow" advTm="8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арамиль\IMG_259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64"/>
            <a:ext cx="9083275" cy="68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88">
        <p:dissolve/>
      </p:transition>
    </mc:Choice>
    <mc:Fallback xmlns="">
      <p:transition spd="slow" advTm="448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WhatsApp-Image-2020-02-04-at-11.46.42-1024x76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863877"/>
      </p:ext>
    </p:extLst>
  </p:cSld>
  <p:clrMapOvr>
    <a:masterClrMapping/>
  </p:clrMapOvr>
  <p:transition spd="slow" advTm="3823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Ольга\Desktop\арамиль\6861190_x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" y="0"/>
            <a:ext cx="9143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9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3">
        <p:dissolve/>
      </p:transition>
    </mc:Choice>
    <mc:Fallback xmlns="">
      <p:transition spd="slow" advTm="1000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арамиль\027_029648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2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868144" y="1857640"/>
            <a:ext cx="3096344" cy="158417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Храм 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«Святой Троицы»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19161"/>
      </p:ext>
    </p:extLst>
  </p:cSld>
  <p:clrMapOvr>
    <a:masterClrMapping/>
  </p:clrMapOvr>
  <p:transition spd="slow" advTm="9775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арамиль\11407_20190605_193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1"/>
            <a:ext cx="9144000" cy="68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45614"/>
      </p:ext>
    </p:extLst>
  </p:cSld>
  <p:clrMapOvr>
    <a:masterClrMapping/>
  </p:clrMapOvr>
  <p:transition spd="slow" advTm="5475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Ольга\Desktop\арамиль\1266637420724526_3a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96" y="2726922"/>
            <a:ext cx="5812904" cy="43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Ольга\Desktop\арамиль\1266637438211610_28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51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504" y="4034716"/>
            <a:ext cx="3074640" cy="174408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Арамильского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38136"/>
      </p:ext>
    </p:extLst>
  </p:cSld>
  <p:clrMapOvr>
    <a:masterClrMapping/>
  </p:clrMapOvr>
  <p:transition spd="slow" advTm="9883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арамиль\0_5fb13_2cf2500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" y="9384"/>
            <a:ext cx="3937146" cy="29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Desktop\арамиль\original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97" y="4464004"/>
            <a:ext cx="3784103" cy="236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73" y="1333554"/>
            <a:ext cx="5228307" cy="389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5467332"/>
            <a:ext cx="3745559" cy="11300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Дом культуры в нашем городе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30604"/>
      </p:ext>
    </p:extLst>
  </p:cSld>
  <p:clrMapOvr>
    <a:masterClrMapping/>
  </p:clrMapOvr>
  <p:transition spd="slow" advTm="10678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1752</TotalTime>
  <Words>259</Words>
  <Application>Microsoft Office PowerPoint</Application>
  <PresentationFormat>Экран (4:3)</PresentationFormat>
  <Paragraphs>32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Пользователь Windows</cp:lastModifiedBy>
  <cp:revision>67</cp:revision>
  <dcterms:created xsi:type="dcterms:W3CDTF">2020-04-16T05:37:11Z</dcterms:created>
  <dcterms:modified xsi:type="dcterms:W3CDTF">2020-10-27T13:19:28Z</dcterms:modified>
</cp:coreProperties>
</file>