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9" r:id="rId2"/>
    <p:sldId id="266" r:id="rId3"/>
    <p:sldId id="289" r:id="rId4"/>
    <p:sldId id="264" r:id="rId5"/>
    <p:sldId id="260" r:id="rId6"/>
    <p:sldId id="270" r:id="rId7"/>
    <p:sldId id="271" r:id="rId8"/>
    <p:sldId id="272" r:id="rId9"/>
    <p:sldId id="273" r:id="rId10"/>
    <p:sldId id="288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58" r:id="rId21"/>
    <p:sldId id="283" r:id="rId22"/>
    <p:sldId id="287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30" autoAdjust="0"/>
  </p:normalViewPr>
  <p:slideViewPr>
    <p:cSldViewPr>
      <p:cViewPr varScale="1">
        <p:scale>
          <a:sx n="94" d="100"/>
          <a:sy n="94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6B8C-8AE2-42A8-ACC6-75C21731F0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4D626-BEC1-43EE-8FD7-99841326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3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4D626-BEC1-43EE-8FD7-9984132602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2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Y3dAj8HXRa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xwumOXaXkQ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3gyL9fTg6X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ctKDe03k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6ml-cBpKo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068960"/>
            <a:ext cx="7229434" cy="295232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«У каждого листочка,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У каждого ручья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Есть главное на свете-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Есть Родина своя.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И там где мы родились,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Где радостно живём,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Края свои родные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Мы Родиной зовём.»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85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А знает ли ребенок, кто наш президент? </a:t>
            </a:r>
            <a:br>
              <a:rPr lang="ru-RU" sz="2000" b="1" dirty="0" smtClean="0"/>
            </a:br>
            <a:r>
              <a:rPr lang="ru-RU" sz="2000" b="1" dirty="0" smtClean="0"/>
              <a:t>  ПРЕЗИДЕНТ    Владимир Владимирович Путин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Во главе Державы,</a:t>
            </a:r>
            <a:br>
              <a:rPr lang="ru-RU" sz="2000" dirty="0"/>
            </a:br>
            <a:r>
              <a:rPr lang="ru-RU" sz="2000" dirty="0"/>
              <a:t>Избранный по праву</a:t>
            </a:r>
            <a:br>
              <a:rPr lang="ru-RU" sz="2000" dirty="0"/>
            </a:br>
            <a:r>
              <a:rPr lang="ru-RU" sz="2000" dirty="0"/>
              <a:t>На четыре года</a:t>
            </a:r>
            <a:br>
              <a:rPr lang="ru-RU" sz="2000" dirty="0"/>
            </a:br>
            <a:r>
              <a:rPr lang="ru-RU" sz="2000" dirty="0" smtClean="0"/>
              <a:t>Волею </a:t>
            </a:r>
            <a:r>
              <a:rPr lang="ru-RU" sz="2000" dirty="0"/>
              <a:t>народа. </a:t>
            </a:r>
            <a:r>
              <a:rPr lang="ru-RU" sz="2000" dirty="0" smtClean="0"/>
              <a:t>             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484219" cy="407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3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804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Расскажите ребенку о том, что в России </a:t>
            </a:r>
            <a:r>
              <a:rPr lang="ru-RU" sz="3600" dirty="0"/>
              <a:t>м</a:t>
            </a:r>
            <a:r>
              <a:rPr lang="ru-RU" sz="3600" dirty="0" smtClean="0"/>
              <a:t>ного  лесов, полей и рек.</a:t>
            </a:r>
            <a:endParaRPr lang="ru-RU" sz="3600" dirty="0"/>
          </a:p>
        </p:txBody>
      </p:sp>
      <p:pic>
        <p:nvPicPr>
          <p:cNvPr id="3074" name="Picture 2" descr="C:\Users\Наталья\Desktop\1012320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9767"/>
            <a:ext cx="7876601" cy="489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Расскажите о лесах нашей страны, видах деревьев. О пользе леса. Посмотрите небольшое видео.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824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hlinkClick r:id="rId2"/>
              </a:rPr>
              <a:t>https</a:t>
            </a:r>
            <a:r>
              <a:rPr lang="ru-RU" sz="2400" u="sng" dirty="0">
                <a:hlinkClick r:id="rId2"/>
              </a:rPr>
              <a:t>://www.youtube.com/watch?v=Y3dAj8HXRac</a:t>
            </a:r>
            <a:endParaRPr lang="ru-RU" sz="2400" dirty="0"/>
          </a:p>
        </p:txBody>
      </p:sp>
      <p:pic>
        <p:nvPicPr>
          <p:cNvPr id="1026" name="Picture 2" descr="C:\Users\Наталья\Desktop\nastol.com.ua-33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208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537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Поговорите с ребенком какие животные и птицы живут в России.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лья\Desktop\100024290590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2175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9926"/>
            <a:ext cx="8168435" cy="573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268760"/>
            <a:ext cx="2952328" cy="45365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Белая берёза </a:t>
            </a:r>
            <a:r>
              <a:rPr lang="ru-RU" sz="3200" dirty="0">
                <a:solidFill>
                  <a:srgbClr val="FFFF00"/>
                </a:solidFill>
              </a:rPr>
              <a:t>косы распустила, Белая берёза ветки опустила. Желтые листочки косы украшают, И на землю тихо, тихо опадают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845" y="6006509"/>
            <a:ext cx="8147248" cy="851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>
                <a:hlinkClick r:id="rId3"/>
              </a:rPr>
              <a:t>https://</a:t>
            </a:r>
            <a:r>
              <a:rPr lang="ru-RU" sz="2000" u="sng" dirty="0" smtClean="0">
                <a:hlinkClick r:id="rId3"/>
              </a:rPr>
              <a:t>www.youtube.com/watch?v=zxwumOXaXkQ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Послушайте песню «У моей России длинные косички»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04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77281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Спросите ребенка, для чего нужны поля?</a:t>
            </a:r>
            <a:br>
              <a:rPr lang="ru-RU" sz="2400" b="1" dirty="0" smtClean="0"/>
            </a:br>
            <a:r>
              <a:rPr lang="ru-RU" sz="2000" dirty="0" smtClean="0"/>
              <a:t>За </a:t>
            </a:r>
            <a:r>
              <a:rPr lang="ru-RU" sz="2000" dirty="0"/>
              <a:t>ясные зори, умытые росами,</a:t>
            </a:r>
            <a:br>
              <a:rPr lang="ru-RU" sz="2000" dirty="0"/>
            </a:br>
            <a:r>
              <a:rPr lang="ru-RU" sz="2000" dirty="0"/>
              <a:t>За русское поле с колосьями рослыми.</a:t>
            </a:r>
            <a:br>
              <a:rPr lang="ru-RU" sz="2000" dirty="0"/>
            </a:br>
            <a:r>
              <a:rPr lang="ru-RU" sz="2000" dirty="0"/>
              <a:t>За реки разливные в пламени синем</a:t>
            </a:r>
            <a:br>
              <a:rPr lang="ru-RU" sz="2000" dirty="0"/>
            </a:br>
            <a:r>
              <a:rPr lang="ru-RU" sz="2000" dirty="0"/>
              <a:t>Тебя по-славянски назвали Россия.</a:t>
            </a:r>
            <a:br>
              <a:rPr lang="ru-RU" sz="2000" dirty="0"/>
            </a:br>
            <a:r>
              <a:rPr lang="ru-RU" sz="2000" dirty="0"/>
              <a:t>                                           С. </a:t>
            </a:r>
            <a:r>
              <a:rPr lang="ru-RU" sz="2000" dirty="0" err="1"/>
              <a:t>Комратова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Наталья\Desktop\food-grass-field-wheat-Rye-cereal-ears-barley-plant-agriculture-crop-land-plant-flowering-plant-close-up-grass-family-plant-stem-food-grain-commodity-einkorn-wheat-triticale-emmer-hordeum-599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1" y="1772816"/>
            <a:ext cx="8928015" cy="49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А Ваш ребенок сможет рассказать о продуктах производства сельского хозяйства? </a:t>
            </a:r>
            <a:endParaRPr lang="ru-RU" sz="2800" dirty="0"/>
          </a:p>
        </p:txBody>
      </p:sp>
      <p:pic>
        <p:nvPicPr>
          <p:cNvPr id="2050" name="Picture 2" descr="C:\Users\Наталья\Desktop\Porridge_Milk_Tablecloth_Honey_Oatmeal_Spoon_565083_2048x2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968552" cy="51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Чем богаты реки и озера?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лья\Desktop\503b791a5ec25b46615e915cc91733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9828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Расскажите ребенку о географических особенностях нашей страны. В России много гор. В горах обитают такие животные как снежный барс, марал, як.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талья\Desktop\assiniboine-provincial-park-2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62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776864" cy="4569371"/>
          </a:xfrm>
        </p:spPr>
        <p:txBody>
          <a:bodyPr/>
          <a:lstStyle/>
          <a:p>
            <a:pPr marL="0" indent="0">
              <a:buNone/>
            </a:pPr>
            <a:r>
              <a:rPr lang="ru-RU" sz="3600" u="sng" dirty="0">
                <a:solidFill>
                  <a:srgbClr val="000000"/>
                </a:solidFill>
                <a:latin typeface="Times New Roman"/>
              </a:rPr>
              <a:t>Цель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Воспитывать у детей интерес к истории своей страны, чувство любви и гордости за свою страну; закрепить знания детей о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символике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u="sng" dirty="0">
                <a:solidFill>
                  <a:srgbClr val="000000"/>
                </a:solidFill>
                <a:latin typeface="Times New Roman"/>
              </a:rPr>
              <a:t>страны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: флаг, герб, гимн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Совершенствовать речь.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2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argali-fauna-mountainous-landforms-sheep-mountain-wildlife-bighorn-horn-cow-goat-family-goat-antelope-sky-goats-national-park-livestock-rock-mountain-goat-barbary-sheep-887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80110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аталья\Desktop\IMG_64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7"/>
          <a:stretch/>
        </p:blipFill>
        <p:spPr bwMode="auto">
          <a:xfrm>
            <a:off x="3995936" y="332656"/>
            <a:ext cx="5027712" cy="35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Autofit/>
          </a:bodyPr>
          <a:lstStyle/>
          <a:p>
            <a:pPr marL="0" indent="0"/>
            <a:r>
              <a:rPr lang="ru-RU" sz="3600" dirty="0"/>
              <a:t>Арамиль- город, в котором мы живем.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615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Назовите достопримечательности нашего города.</a:t>
            </a:r>
            <a:endParaRPr lang="ru-RU" sz="2800" dirty="0"/>
          </a:p>
        </p:txBody>
      </p:sp>
      <p:pic>
        <p:nvPicPr>
          <p:cNvPr id="7170" name="Picture 2" descr="C:\Users\Наталья\Desktop\19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5328592" cy="370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422910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«Если дружба велика – будет Родина крепка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!» Послушайте песню «Россия, мы дети твои»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>
                <a:hlinkClick r:id="rId2"/>
              </a:rPr>
              <a:t>https://www.youtube.com/watch?v=3gyL9fTg6X8</a:t>
            </a:r>
            <a:endParaRPr lang="ru-RU" sz="2400" dirty="0"/>
          </a:p>
        </p:txBody>
      </p:sp>
      <p:pic>
        <p:nvPicPr>
          <p:cNvPr id="10242" name="Picture 2" descr="C:\Users\Наталья\Desktop\1266637420724526_3a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060848"/>
            <a:ext cx="792088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71" y="4149080"/>
            <a:ext cx="468052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8352928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Выучите стихотворение, уделяя внимание выразительности прочтения.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Моя родина.</a:t>
            </a:r>
            <a:endParaRPr lang="ru-RU" sz="2400" dirty="0">
              <a:ea typeface="Calibri"/>
              <a:cs typeface="Times New Roman"/>
            </a:endParaRPr>
          </a:p>
          <a:p>
            <a:pPr marL="28575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Родина – слово большое-большое,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Пусть не бывает на свете чудес,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сказать это слово с душою,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Глубже морей оно, выше небес.</a:t>
            </a:r>
            <a:endParaRPr lang="ru-RU" sz="2400" dirty="0">
              <a:ea typeface="Calibri"/>
              <a:cs typeface="Times New Roman"/>
            </a:endParaRPr>
          </a:p>
          <a:p>
            <a:pPr marL="28575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нем умещается ровно полмира,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Мама и папа, соседи, друзья,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Город родимый, родная квартира,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Бабушка, школа, котенок и я.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83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Домашнее задание: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И сейчас проверим – все ли вы запомнили. </a:t>
            </a:r>
            <a:endParaRPr lang="ru-RU" sz="2400" dirty="0" smtClean="0"/>
          </a:p>
          <a:p>
            <a:pPr marL="0" indent="0">
              <a:buNone/>
            </a:pPr>
            <a:r>
              <a:rPr lang="ru-RU" sz="2600" b="1" u="sng" dirty="0" smtClean="0"/>
              <a:t>1.Словесная </a:t>
            </a:r>
            <a:r>
              <a:rPr lang="ru-RU" sz="2600" b="1" u="sng" dirty="0"/>
              <a:t>игра</a:t>
            </a:r>
            <a:r>
              <a:rPr lang="ru-RU" sz="2600" b="1" dirty="0"/>
              <a:t>: «ДА!-</a:t>
            </a:r>
            <a:r>
              <a:rPr lang="ru-RU" sz="2600" b="1" i="1" dirty="0"/>
              <a:t>«НЕТ!»</a:t>
            </a:r>
            <a:endParaRPr lang="ru-RU" sz="2600" b="1" dirty="0"/>
          </a:p>
          <a:p>
            <a:r>
              <a:rPr lang="ru-RU" sz="2600" dirty="0"/>
              <a:t>1. Мы живем в </a:t>
            </a:r>
            <a:r>
              <a:rPr lang="ru-RU" sz="2600" b="1" dirty="0"/>
              <a:t>России…</a:t>
            </a:r>
            <a:endParaRPr lang="ru-RU" sz="2600" dirty="0"/>
          </a:p>
          <a:p>
            <a:r>
              <a:rPr lang="ru-RU" sz="2600" dirty="0"/>
              <a:t>2. </a:t>
            </a:r>
            <a:r>
              <a:rPr lang="ru-RU" sz="2600" b="1" dirty="0"/>
              <a:t>Россия</a:t>
            </a:r>
            <a:r>
              <a:rPr lang="ru-RU" sz="2600" dirty="0"/>
              <a:t> – маленькая страна… большая…</a:t>
            </a:r>
          </a:p>
          <a:p>
            <a:r>
              <a:rPr lang="ru-RU" sz="2600" dirty="0"/>
              <a:t>3. В </a:t>
            </a:r>
            <a:r>
              <a:rPr lang="ru-RU" sz="2600" b="1" dirty="0"/>
              <a:t>России</a:t>
            </a:r>
            <a:r>
              <a:rPr lang="ru-RU" sz="2600" dirty="0"/>
              <a:t> живут англичане… французы… немцы… </a:t>
            </a:r>
            <a:r>
              <a:rPr lang="ru-RU" sz="2600" b="1" dirty="0"/>
              <a:t>россияне</a:t>
            </a:r>
            <a:r>
              <a:rPr lang="ru-RU" sz="2600" b="1" dirty="0" smtClean="0"/>
              <a:t>…</a:t>
            </a:r>
            <a:r>
              <a:rPr lang="ru-RU" sz="2600" dirty="0" smtClean="0"/>
              <a:t> </a:t>
            </a:r>
          </a:p>
          <a:p>
            <a:r>
              <a:rPr lang="ru-RU" sz="2600" dirty="0" smtClean="0"/>
              <a:t>4</a:t>
            </a:r>
            <a:r>
              <a:rPr lang="ru-RU" sz="2600" dirty="0"/>
              <a:t>. В </a:t>
            </a:r>
            <a:r>
              <a:rPr lang="ru-RU" sz="2600" b="1" dirty="0"/>
              <a:t>России</a:t>
            </a:r>
            <a:r>
              <a:rPr lang="ru-RU" sz="2600" dirty="0"/>
              <a:t> говорят на русском языке…</a:t>
            </a:r>
          </a:p>
          <a:p>
            <a:r>
              <a:rPr lang="ru-RU" sz="2600" dirty="0"/>
              <a:t>5. Главный город </a:t>
            </a:r>
            <a:r>
              <a:rPr lang="ru-RU" sz="2600" b="1" dirty="0"/>
              <a:t>России</a:t>
            </a:r>
            <a:r>
              <a:rPr lang="ru-RU" sz="2600" dirty="0"/>
              <a:t> Париж… Лондон… Нью-Йорк… Москва…</a:t>
            </a:r>
          </a:p>
          <a:p>
            <a:r>
              <a:rPr lang="ru-RU" sz="2600" dirty="0"/>
              <a:t>6. На </a:t>
            </a:r>
            <a:r>
              <a:rPr lang="ru-RU" sz="2600" b="1" dirty="0"/>
              <a:t>флаге России</a:t>
            </a:r>
            <a:r>
              <a:rPr lang="ru-RU" sz="2600" dirty="0"/>
              <a:t> изображен лев… слон… журавль… орел</a:t>
            </a:r>
            <a:r>
              <a:rPr lang="ru-RU" sz="2600" dirty="0" smtClean="0"/>
              <a:t>…</a:t>
            </a:r>
          </a:p>
          <a:p>
            <a:pPr marL="0" indent="0">
              <a:buNone/>
            </a:pPr>
            <a:r>
              <a:rPr lang="ru-RU" sz="2600" b="1" dirty="0"/>
              <a:t>2. Он руководит жизнью страны. Как зовут президента России?</a:t>
            </a:r>
          </a:p>
          <a:p>
            <a:pPr marL="0" indent="0">
              <a:buNone/>
            </a:pPr>
            <a:r>
              <a:rPr lang="ru-RU" sz="2800" b="1" dirty="0"/>
              <a:t>3</a:t>
            </a:r>
            <a:r>
              <a:rPr lang="ru-RU" sz="2800" b="1" dirty="0" smtClean="0"/>
              <a:t>.А </a:t>
            </a:r>
            <a:r>
              <a:rPr lang="ru-RU" sz="2800" b="1" dirty="0"/>
              <a:t>какие </a:t>
            </a:r>
            <a:r>
              <a:rPr lang="ru-RU" sz="2800" b="1" dirty="0" smtClean="0"/>
              <a:t>города России </a:t>
            </a:r>
            <a:r>
              <a:rPr lang="ru-RU" sz="2800" b="1" dirty="0"/>
              <a:t>вы знаете</a:t>
            </a:r>
            <a:r>
              <a:rPr lang="ru-RU" sz="2800" b="1" dirty="0" smtClean="0"/>
              <a:t>?</a:t>
            </a:r>
          </a:p>
          <a:p>
            <a:pPr marL="0" indent="0">
              <a:buNone/>
            </a:pPr>
            <a:r>
              <a:rPr lang="ru-RU" sz="2800" b="1" dirty="0" smtClean="0"/>
              <a:t>4.Выучите любое стихотворение о России.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5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Задачи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активного словаря детей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выразительности чтения стихов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четко и быстро отвечать на вопросы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навыки культурного поведения, умения слушать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20"/>
          </a:xfrm>
        </p:spPr>
        <p:txBody>
          <a:bodyPr>
            <a:normAutofit/>
          </a:bodyPr>
          <a:lstStyle/>
          <a:p>
            <a:r>
              <a:rPr lang="ru-RU" sz="3600" dirty="0"/>
              <a:t>Планируемые результаты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416824" cy="4464496"/>
          </a:xfrm>
        </p:spPr>
        <p:txBody>
          <a:bodyPr/>
          <a:lstStyle/>
          <a:p>
            <a:pPr marL="457200" algn="l"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Уважительно относиться к государственным символам: флагу, гербу, гимну России.</a:t>
            </a:r>
            <a:endParaRPr lang="ru-RU" sz="2800" dirty="0">
              <a:solidFill>
                <a:srgbClr val="000000"/>
              </a:solidFill>
            </a:endParaRPr>
          </a:p>
          <a:p>
            <a:pPr marL="457200" algn="l"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Иметь патриотические чувства к Родине: любовь, гордость, уважение к родной стране, бережное отношение к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ней.</a:t>
            </a:r>
          </a:p>
          <a:p>
            <a:pPr marL="457200" algn="l">
              <a:buFont typeface="Arial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Усовершенствовать выразительность  речи  при прочтении стихов.</a:t>
            </a:r>
          </a:p>
          <a:p>
            <a:pPr marL="457200" algn="l">
              <a:buFont typeface="Arial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Конструктивность диалога. </a:t>
            </a:r>
          </a:p>
          <a:p>
            <a:pPr marL="457200" algn="l">
              <a:buFont typeface="Arial"/>
              <a:buChar char="•"/>
            </a:pPr>
            <a:endParaRPr lang="ru-RU" sz="24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Столица России-город Москва.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b="1" dirty="0" smtClean="0"/>
              <a:t>(Предлагаю посмотреть небольшое видео о городе Москва)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u="sng" dirty="0">
                <a:hlinkClick r:id="rId3"/>
              </a:rPr>
              <a:t>https://www.youtube.com/watch?v=DKctKDe03kA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Наталья\Desktop\elitefon.ru-28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77928"/>
            <a:ext cx="7164288" cy="3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Каждое государство имеет свои символы- знаки отличия нашей страны от других.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лья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16918" cy="165618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Загадайте ребенку загадки о символах нашей страны</a:t>
            </a:r>
            <a:br>
              <a:rPr lang="ru-RU" sz="2400" b="1" dirty="0" smtClean="0"/>
            </a:br>
            <a:r>
              <a:rPr lang="ru-RU" sz="2000" dirty="0" smtClean="0"/>
              <a:t>  У </a:t>
            </a:r>
            <a:r>
              <a:rPr lang="ru-RU" sz="2000" dirty="0"/>
              <a:t>него </a:t>
            </a:r>
            <a:r>
              <a:rPr lang="ru-RU" sz="2000" dirty="0" smtClean="0"/>
              <a:t>названий </a:t>
            </a:r>
            <a:r>
              <a:rPr lang="ru-RU" sz="2000" dirty="0"/>
              <a:t>много:</a:t>
            </a:r>
            <a:br>
              <a:rPr lang="ru-RU" sz="2000" dirty="0"/>
            </a:br>
            <a:r>
              <a:rPr lang="ru-RU" sz="2000" dirty="0"/>
              <a:t>     </a:t>
            </a:r>
            <a:r>
              <a:rPr lang="ru-RU" sz="2000" dirty="0" smtClean="0"/>
              <a:t>      </a:t>
            </a:r>
            <a:r>
              <a:rPr lang="ru-RU" sz="2000" dirty="0" err="1" smtClean="0"/>
              <a:t>Триколор</a:t>
            </a:r>
            <a:r>
              <a:rPr lang="ru-RU" sz="2000" dirty="0"/>
              <a:t>, трёхцветный стяг -</a:t>
            </a:r>
            <a:br>
              <a:rPr lang="ru-RU" sz="2000" dirty="0"/>
            </a:br>
            <a:r>
              <a:rPr lang="ru-RU" sz="2000" dirty="0"/>
              <a:t>    </a:t>
            </a:r>
            <a:r>
              <a:rPr lang="ru-RU" sz="2000" dirty="0" smtClean="0"/>
              <a:t>          С </a:t>
            </a:r>
            <a:r>
              <a:rPr lang="ru-RU" sz="2000" dirty="0"/>
              <a:t>ветром гонит прочь тревоги</a:t>
            </a:r>
            <a:br>
              <a:rPr lang="ru-RU" sz="2000" dirty="0"/>
            </a:br>
            <a:r>
              <a:rPr lang="ru-RU" sz="2000" dirty="0"/>
              <a:t>      </a:t>
            </a:r>
            <a:r>
              <a:rPr lang="ru-RU" sz="2000" dirty="0" smtClean="0"/>
              <a:t>            Бело-сине-красный </a:t>
            </a:r>
            <a:r>
              <a:rPr lang="ru-RU" sz="2000" dirty="0"/>
              <a:t>... </a:t>
            </a:r>
            <a:r>
              <a:rPr lang="ru-RU" sz="2000" b="1" dirty="0"/>
              <a:t>(ФЛАГ!)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8" name="Picture 2" descr="C:\Users\Наталья\Desktop\09_APklhZ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0648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68604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Любой страны то главный знак.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У России он особый,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Ты назвать его попробуй. 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(ГЕРБ)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3963999" cy="47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1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412776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/>
              <a:t>Послушайте с ребенком гимн России</a:t>
            </a:r>
            <a:br>
              <a:rPr lang="ru-RU" sz="2000" b="1" dirty="0" smtClean="0"/>
            </a:br>
            <a:r>
              <a:rPr lang="ru-RU" sz="2000" dirty="0" smtClean="0"/>
              <a:t>Есть </a:t>
            </a:r>
            <a:r>
              <a:rPr lang="ru-RU" sz="2000" dirty="0"/>
              <a:t>главная песня у нашей страны.</a:t>
            </a:r>
            <a:br>
              <a:rPr lang="ru-RU" sz="2000" dirty="0"/>
            </a:br>
            <a:r>
              <a:rPr lang="ru-RU" sz="2000" dirty="0"/>
              <a:t>    Услышав её, мы вставать все должны.</a:t>
            </a:r>
            <a:br>
              <a:rPr lang="ru-RU" sz="2000" dirty="0"/>
            </a:br>
            <a:r>
              <a:rPr lang="ru-RU" sz="2000" dirty="0"/>
              <a:t>    Единству народа поётся в ней слава,</a:t>
            </a:r>
            <a:br>
              <a:rPr lang="ru-RU" sz="2000" dirty="0"/>
            </a:br>
            <a:r>
              <a:rPr lang="ru-RU" sz="2000" dirty="0"/>
              <a:t>    И восхваляется наше держава</a:t>
            </a:r>
            <a:r>
              <a:rPr lang="ru-RU" sz="2000" b="1" dirty="0"/>
              <a:t>. </a:t>
            </a:r>
            <a:r>
              <a:rPr lang="ru-RU" sz="2000" b="1" dirty="0" smtClean="0"/>
              <a:t>(Гимн)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23" y="2132856"/>
            <a:ext cx="5728512" cy="387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600435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https://www.youtube.com/watch?v=I6ml-cBpKok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915</TotalTime>
  <Words>352</Words>
  <Application>Microsoft Office PowerPoint</Application>
  <PresentationFormat>Экран (4:3)</PresentationFormat>
  <Paragraphs>61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«У каждого листочка, У каждого ручья Есть главное на свете- Есть Родина своя. И там где мы родились, Где радостно живём, Края свои родные Мы Родиной зовём.»</vt:lpstr>
      <vt:lpstr>Презентация PowerPoint</vt:lpstr>
      <vt:lpstr>Задачи</vt:lpstr>
      <vt:lpstr>Планируемые результаты</vt:lpstr>
      <vt:lpstr>Столица России-город Москва. (Предлагаю посмотреть небольшое видео о городе Москва)</vt:lpstr>
      <vt:lpstr>Каждое государство имеет свои символы- знаки отличия нашей страны от других.</vt:lpstr>
      <vt:lpstr>Загадайте ребенку загадки о символах нашей страны   У него названий много:            Триколор, трёхцветный стяг -               С ветром гонит прочь тревоги                   Бело-сине-красный ... (ФЛАГ!) </vt:lpstr>
      <vt:lpstr>Любой страны то главный знак. У России он особый, Ты назвать его попробуй. (ГЕРБ)</vt:lpstr>
      <vt:lpstr> Послушайте с ребенком гимн России Есть главная песня у нашей страны.     Услышав её, мы вставать все должны.     Единству народа поётся в ней слава,     И восхваляется наше держава. (Гимн) </vt:lpstr>
      <vt:lpstr>А знает ли ребенок, кто наш президент?    ПРЕЗИДЕНТ    Владимир Владимирович Путин Во главе Державы, Избранный по праву На четыре года Волею народа.              </vt:lpstr>
      <vt:lpstr>Расскажите ребенку о том, что в России много  лесов, полей и рек.</vt:lpstr>
      <vt:lpstr>Расскажите о лесах нашей страны, видах деревьев. О пользе леса. Посмотрите небольшое видео.</vt:lpstr>
      <vt:lpstr>Поговорите с ребенком какие животные и птицы живут в России.</vt:lpstr>
      <vt:lpstr>Белая берёза косы распустила, Белая берёза ветки опустила. Желтые листочки косы украшают, И на землю тихо, тихо опадают.</vt:lpstr>
      <vt:lpstr>Спросите ребенка, для чего нужны поля? За ясные зори, умытые росами, За русское поле с колосьями рослыми. За реки разливные в пламени синем Тебя по-славянски назвали Россия.                                            С. Комратова</vt:lpstr>
      <vt:lpstr>А Ваш ребенок сможет рассказать о продуктах производства сельского хозяйства? </vt:lpstr>
      <vt:lpstr>Чем богаты реки и озера?</vt:lpstr>
      <vt:lpstr>Расскажите ребенку о географических особенностях нашей страны. В России много гор. В горах обитают такие животные как снежный барс, марал, як.</vt:lpstr>
      <vt:lpstr>Презентация PowerPoint</vt:lpstr>
      <vt:lpstr>Презентация PowerPoint</vt:lpstr>
      <vt:lpstr>Арамиль- город, в котором мы живем.</vt:lpstr>
      <vt:lpstr>«Если дружба велика – будет Родина крепка!» Послушайте песню «Россия, мы дети твои» 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Родина-Россия!</dc:title>
  <dc:creator>Наталья</dc:creator>
  <cp:lastModifiedBy>Пользователь Windows</cp:lastModifiedBy>
  <cp:revision>67</cp:revision>
  <dcterms:created xsi:type="dcterms:W3CDTF">2020-09-26T06:21:01Z</dcterms:created>
  <dcterms:modified xsi:type="dcterms:W3CDTF">2020-10-27T13:23:51Z</dcterms:modified>
</cp:coreProperties>
</file>