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2" r:id="rId3"/>
    <p:sldId id="27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68" r:id="rId12"/>
    <p:sldId id="267" r:id="rId13"/>
    <p:sldId id="271" r:id="rId14"/>
    <p:sldId id="258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D5FFAB"/>
    <a:srgbClr val="BFFF09"/>
    <a:srgbClr val="99CC00"/>
    <a:srgbClr val="77933C"/>
    <a:srgbClr val="C2D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344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E9A64-ABBF-433D-9359-BC817DDEBAEF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C4E9A-E6D1-4418-BA22-CA45264CA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7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31"/>
            </a:avLst>
          </a:prstGeom>
          <a:blipFill>
            <a:blip r:embed="rId13" cstate="print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2.jpe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jpeg"/><Relationship Id="rId4" Type="http://schemas.openxmlformats.org/officeDocument/2006/relationships/image" Target="../media/image13.png"/><Relationship Id="rId9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8.gif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4.jpe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978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55976" y="5373216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Составитель: </a:t>
            </a:r>
            <a:r>
              <a:rPr lang="ru-RU" sz="2000" dirty="0" smtClean="0"/>
              <a:t>Педагог-психолог 1 КК</a:t>
            </a:r>
            <a:endParaRPr lang="ru-RU" sz="2000" dirty="0" smtClean="0"/>
          </a:p>
          <a:p>
            <a:pPr algn="ctr"/>
            <a:r>
              <a:rPr lang="ru-RU" sz="2000" dirty="0"/>
              <a:t> </a:t>
            </a:r>
            <a:r>
              <a:rPr lang="ru-RU" sz="2000" dirty="0" smtClean="0"/>
              <a:t>                       </a:t>
            </a:r>
            <a:r>
              <a:rPr lang="ru-RU" sz="2000" dirty="0" err="1" smtClean="0"/>
              <a:t>Шалапугина</a:t>
            </a:r>
            <a:r>
              <a:rPr lang="ru-RU" sz="2000" dirty="0" smtClean="0"/>
              <a:t> Г.И.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556792"/>
            <a:ext cx="55026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Интегрированное дистанционное занятие с педагогом -психологом для детей старшего дошкольного возраста</a:t>
            </a:r>
          </a:p>
        </p:txBody>
      </p:sp>
      <p:pic>
        <p:nvPicPr>
          <p:cNvPr id="9" name="Picture 2" descr="http://ds04.infourok.ru/uploads/ex/0665/0000f0c4-5c462912/img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308008"/>
            <a:ext cx="1800200" cy="1707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843808" y="1988840"/>
            <a:ext cx="2520280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59224" y="692696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тянул Репку последним?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fcef7eb2874e - копия (2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11659" y="1988840"/>
            <a:ext cx="2766769" cy="317666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Рисунок 4" descr="fcef7eb2874e - копия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1988840"/>
            <a:ext cx="1944303" cy="317666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Рисунок 9" descr="i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0432" y="6237312"/>
            <a:ext cx="426343" cy="426343"/>
          </a:xfrm>
          <a:prstGeom prst="ellipse">
            <a:avLst/>
          </a:prstGeom>
        </p:spPr>
      </p:pic>
      <p:pic>
        <p:nvPicPr>
          <p:cNvPr id="11" name="Рисунок 10" descr="0_53490_96f3c587_S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03848" y="2204864"/>
            <a:ext cx="1797900" cy="2696850"/>
          </a:xfrm>
          <a:prstGeom prst="rect">
            <a:avLst/>
          </a:prstGeom>
        </p:spPr>
      </p:pic>
      <p:pic>
        <p:nvPicPr>
          <p:cNvPr id="13" name="Рисунок 12" descr="035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260648"/>
            <a:ext cx="1656184" cy="1641987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239852" y="5877272"/>
            <a:ext cx="2664296" cy="720080"/>
          </a:xfrm>
          <a:prstGeom prst="roundRect">
            <a:avLst>
              <a:gd name="adj" fmla="val 16667"/>
            </a:avLst>
          </a:prstGeom>
          <a:blipFill>
            <a:blip r:embed="rId8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ПРОВЕРКА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3203848" y="2060848"/>
            <a:ext cx="2664296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87824" y="548680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съел Колобка?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51520" y="2060848"/>
            <a:ext cx="2808312" cy="3024336"/>
            <a:chOff x="3275856" y="2708920"/>
            <a:chExt cx="2232248" cy="216024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275856" y="2708920"/>
              <a:ext cx="2232248" cy="2160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3635527b8f64 - копия (2)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851920" y="2822617"/>
              <a:ext cx="1428750" cy="197453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Рисунок 6" descr="0_8da3e_14379b95_M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347864" y="4221088"/>
              <a:ext cx="576064" cy="62655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1" name="Группа 10"/>
          <p:cNvGrpSpPr/>
          <p:nvPr/>
        </p:nvGrpSpPr>
        <p:grpSpPr>
          <a:xfrm>
            <a:off x="6012160" y="2060848"/>
            <a:ext cx="2808312" cy="3096344"/>
            <a:chOff x="611560" y="2708920"/>
            <a:chExt cx="2232248" cy="216024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611560" y="2708920"/>
              <a:ext cx="2232248" cy="2160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3635527b8f64 - копия (3)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899592" y="2765768"/>
              <a:ext cx="1914525" cy="205770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Рисунок 13" descr="0_8da3e_14379b95_M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55576" y="2996952"/>
              <a:ext cx="576064" cy="62655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8" name="Picture 2" descr="C:\Documents and Settings\Потзователь1\Мои документы\1186330404_2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7864" y="2132856"/>
            <a:ext cx="2131436" cy="2592288"/>
          </a:xfrm>
          <a:prstGeom prst="rect">
            <a:avLst/>
          </a:prstGeom>
          <a:noFill/>
        </p:spPr>
      </p:pic>
      <p:pic>
        <p:nvPicPr>
          <p:cNvPr id="21" name="Рисунок 20" descr="h91jEViX8U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475656" y="404664"/>
            <a:ext cx="1512168" cy="1419112"/>
          </a:xfrm>
          <a:prstGeom prst="rect">
            <a:avLst/>
          </a:prstGeom>
        </p:spPr>
      </p:pic>
      <p:pic>
        <p:nvPicPr>
          <p:cNvPr id="22" name="Рисунок 21" descr="i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60432" y="6237312"/>
            <a:ext cx="426343" cy="426343"/>
          </a:xfrm>
          <a:prstGeom prst="ellipse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3275856" y="5877272"/>
            <a:ext cx="2592288" cy="576064"/>
          </a:xfrm>
          <a:prstGeom prst="roundRect">
            <a:avLst>
              <a:gd name="adj" fmla="val 16667"/>
            </a:avLst>
          </a:prstGeom>
          <a:blipFill>
            <a:blip r:embed="rId9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ПРОВЕРКА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99792" y="69269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Кто развалил Теремок?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03848" y="2276872"/>
            <a:ext cx="2880320" cy="3168352"/>
            <a:chOff x="5364088" y="2708920"/>
            <a:chExt cx="1872208" cy="216024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364088" y="2708920"/>
              <a:ext cx="1872208" cy="2160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48_catalog - копия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508104" y="2996952"/>
              <a:ext cx="1370636" cy="172819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8" name="Рисунок 7" descr="281e71b19d23edd26cab7f352ebe11ea_b - копия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51520" y="2276872"/>
            <a:ext cx="2765107" cy="31905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6314594" y="2276872"/>
            <a:ext cx="2433870" cy="316835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0_6fb20_33eb6d12_XL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59659" y="2472685"/>
            <a:ext cx="1889849" cy="2281507"/>
          </a:xfrm>
          <a:prstGeom prst="rect">
            <a:avLst/>
          </a:prstGeom>
        </p:spPr>
      </p:pic>
      <p:pic>
        <p:nvPicPr>
          <p:cNvPr id="13" name="Рисунок 12" descr="0_15f4d3_e2cc0a6c_orig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71600" y="188640"/>
            <a:ext cx="1722317" cy="1610738"/>
          </a:xfrm>
          <a:prstGeom prst="rect">
            <a:avLst/>
          </a:prstGeom>
        </p:spPr>
      </p:pic>
      <p:pic>
        <p:nvPicPr>
          <p:cNvPr id="14" name="Рисунок 13" descr="i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60432" y="6237312"/>
            <a:ext cx="426343" cy="426343"/>
          </a:xfrm>
          <a:prstGeom prst="ellipse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3347864" y="5661248"/>
            <a:ext cx="2664296" cy="720080"/>
          </a:xfrm>
          <a:prstGeom prst="roundRect">
            <a:avLst>
              <a:gd name="adj" fmla="val 16667"/>
            </a:avLst>
          </a:prstGeom>
          <a:blipFill>
            <a:blip r:embed="rId8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ПРОВЕРКА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31640" y="33265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Выпустил ли Емеля щуку?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Скругленный прямоугольник 3">
            <a:hlinkClick r:id="" action="ppaction://noaction">
              <a:snd r:embed="rId3" name="Молодец.wav"/>
            </a:hlinkClick>
          </p:cNvPr>
          <p:cNvSpPr/>
          <p:nvPr/>
        </p:nvSpPr>
        <p:spPr>
          <a:xfrm>
            <a:off x="4716016" y="3429000"/>
            <a:ext cx="1512168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  <a:endParaRPr lang="ru-RU" sz="3200" b="1" dirty="0"/>
          </a:p>
        </p:txBody>
      </p:sp>
      <p:sp>
        <p:nvSpPr>
          <p:cNvPr id="5" name="Скругленный прямоугольник 4">
            <a:hlinkClick r:id="" action="ppaction://noaction" highlightClick="1">
              <a:snd r:embed="rId4" name="Ошибка.wav"/>
            </a:hlinkClick>
          </p:cNvPr>
          <p:cNvSpPr/>
          <p:nvPr/>
        </p:nvSpPr>
        <p:spPr>
          <a:xfrm>
            <a:off x="6660232" y="3429000"/>
            <a:ext cx="1512168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</a:t>
            </a:r>
            <a:endParaRPr lang="ru-RU" sz="3200" b="1" dirty="0"/>
          </a:p>
        </p:txBody>
      </p:sp>
      <p:pic>
        <p:nvPicPr>
          <p:cNvPr id="7" name="Рисунок 6" descr="878673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520" y="1268760"/>
            <a:ext cx="3976442" cy="5112568"/>
          </a:xfrm>
          <a:prstGeom prst="rect">
            <a:avLst/>
          </a:prstGeom>
        </p:spPr>
      </p:pic>
      <p:pic>
        <p:nvPicPr>
          <p:cNvPr id="6" name="Рисунок 5" descr="i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4653136"/>
            <a:ext cx="426343" cy="426343"/>
          </a:xfrm>
          <a:prstGeom prst="ellipse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525344"/>
          </a:xfrm>
        </p:spPr>
        <p:txBody>
          <a:bodyPr>
            <a:prstTxWarp prst="textButtonPour">
              <a:avLst>
                <a:gd name="adj1" fmla="val 12578095"/>
                <a:gd name="adj2" fmla="val 60057"/>
              </a:avLst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 О Л О Д Ц Ы!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Содержимое 7" descr="2948817-1531a5ec5846eb9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3284984"/>
            <a:ext cx="4354983" cy="3054622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122 0.0051 L -0.00122 -0.06713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2998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23499" y="188640"/>
            <a:ext cx="5760640" cy="28803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  про  СКАЗКИ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winx-fan.ru/wp-content/uploads/risunki-iz-skazki-kolobok_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3" y="1846961"/>
            <a:ext cx="3775200" cy="377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1772816"/>
            <a:ext cx="446449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логического мышления;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Повторить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цикличные сказки «Колобок, «Теремок», «Репка»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Закрепить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порядкового счета до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Учить выбирать правильный ответ (проверяя свои ответы).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использовать вне занятий, на занятиях художественной литературе.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613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26579" y="958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_7c503_f5883448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6012160" y="2664296"/>
            <a:ext cx="2908783" cy="3750667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827584" y="692696"/>
            <a:ext cx="5472608" cy="1971600"/>
          </a:xfrm>
          <a:prstGeom prst="cloudCallout">
            <a:avLst>
              <a:gd name="adj1" fmla="val 53110"/>
              <a:gd name="adj2" fmla="val 126168"/>
            </a:avLst>
          </a:prstGeom>
          <a:solidFill>
            <a:srgbClr val="CCEC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Verdana" pitchFamily="34" charset="0"/>
                <a:cs typeface="Verdana" pitchFamily="34" charset="0"/>
              </a:rPr>
              <a:t>Дорогие ребята !</a:t>
            </a:r>
          </a:p>
          <a:p>
            <a:pPr algn="ctr"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Verdana" pitchFamily="34" charset="0"/>
                <a:cs typeface="Verdana" pitchFamily="34" charset="0"/>
              </a:rPr>
              <a:t>Выполните мои  задания и проверьте себя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2199" y="5664101"/>
            <a:ext cx="4707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родители, листая слайды после вопроса ребенку нажмите на слово  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7944" y="6064413"/>
            <a:ext cx="1944216" cy="432048"/>
          </a:xfrm>
          <a:prstGeom prst="roundRect">
            <a:avLst>
              <a:gd name="adj" fmla="val 16667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ПРОВЕРКА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27784" y="90872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за кем тянул Репку?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fcef7eb2874e - копия (2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52120" y="2483548"/>
            <a:ext cx="2812576" cy="31777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Рисунок 7" descr="fcef7eb2874e - копия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47864" y="2447255"/>
            <a:ext cx="1942331" cy="31734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Рисунок 6" descr="fcef7eb2874e - копия (3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15616" y="2420888"/>
            <a:ext cx="1872208" cy="320595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6" name="Рисунок 15" descr="035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88640"/>
            <a:ext cx="2088232" cy="2070332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3239852" y="6165304"/>
            <a:ext cx="2700300" cy="432048"/>
          </a:xfrm>
          <a:prstGeom prst="roundRect">
            <a:avLst>
              <a:gd name="adj" fmla="val 16667"/>
            </a:avLst>
          </a:prstGeom>
          <a:blipFill>
            <a:blip r:embed="rId7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ПРОВЕРКА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9" name="Рисунок 18" descr="i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60432" y="6237312"/>
            <a:ext cx="426343" cy="426343"/>
          </a:xfrm>
          <a:prstGeom prst="ellipse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58038 4.8148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32917 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4.81481E-6 L 0.25955 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Группа 13"/>
          <p:cNvGrpSpPr/>
          <p:nvPr/>
        </p:nvGrpSpPr>
        <p:grpSpPr>
          <a:xfrm>
            <a:off x="251520" y="2348880"/>
            <a:ext cx="2520280" cy="2520280"/>
            <a:chOff x="3275856" y="2708920"/>
            <a:chExt cx="2232248" cy="216024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275856" y="2708920"/>
              <a:ext cx="2232248" cy="2160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3635527b8f64 - копия (2)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851920" y="2852936"/>
              <a:ext cx="1428750" cy="19442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Рисунок 7" descr="0_8da3e_14379b95_M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347864" y="4221088"/>
              <a:ext cx="576064" cy="62655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" name="Группа 14"/>
          <p:cNvGrpSpPr/>
          <p:nvPr/>
        </p:nvGrpSpPr>
        <p:grpSpPr>
          <a:xfrm>
            <a:off x="5940152" y="2420888"/>
            <a:ext cx="2520280" cy="2448272"/>
            <a:chOff x="6228184" y="2708920"/>
            <a:chExt cx="2232248" cy="216024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228184" y="2708920"/>
              <a:ext cx="2232248" cy="2160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0_8da3e_14379b95_M.pn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44208" y="2720878"/>
              <a:ext cx="1974754" cy="207627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3" name="Группа 12"/>
          <p:cNvGrpSpPr/>
          <p:nvPr/>
        </p:nvGrpSpPr>
        <p:grpSpPr>
          <a:xfrm>
            <a:off x="3131840" y="2348880"/>
            <a:ext cx="2520280" cy="2520280"/>
            <a:chOff x="611560" y="2708920"/>
            <a:chExt cx="2232248" cy="216024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11560" y="2708920"/>
              <a:ext cx="2232248" cy="2160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 descr="3635527b8f64 - копия (3)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899592" y="2852936"/>
              <a:ext cx="1914525" cy="197053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Рисунок 8" descr="0_8da3e_14379b95_M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55576" y="2996952"/>
              <a:ext cx="576064" cy="62655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6" name="Рисунок 15" descr="0_53502_ae43518c_XL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23528" y="260648"/>
            <a:ext cx="1880289" cy="1628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23728" y="332656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Кого за кем встретил Колобок?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Рисунок 19" descr="i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60432" y="6237312"/>
            <a:ext cx="426343" cy="426343"/>
          </a:xfrm>
          <a:prstGeom prst="ellipse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3275856" y="5805264"/>
            <a:ext cx="2592288" cy="576064"/>
          </a:xfrm>
          <a:prstGeom prst="roundRect">
            <a:avLst>
              <a:gd name="adj" fmla="val 16667"/>
            </a:avLst>
          </a:prstGeom>
          <a:blipFill>
            <a:blip r:embed="rId9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ПРОВЕРКА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00024 L -0.61806 0.000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0.00024 L 0.31093 0.0002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024 L 0.31111 0.0002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476672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за кем приходил в Теремок?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37066_html_428d539a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732240" y="5229200"/>
            <a:ext cx="1691680" cy="126876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3491880" y="2060848"/>
            <a:ext cx="2304256" cy="2808312"/>
            <a:chOff x="5364088" y="2708920"/>
            <a:chExt cx="1872208" cy="216024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364088" y="2708920"/>
              <a:ext cx="1872208" cy="2160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48_catalog - копия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508104" y="2996952"/>
              <a:ext cx="1370636" cy="172819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" name="Рисунок 11" descr="33318-Clipart-Illustration-Of-A-Cute-Female-Frog-In-Clothes-Carrying-A-Basket-Of-Strawberries-And-Chatting-With-A-Female-Mouse - копия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14594" y="2060848"/>
            <a:ext cx="2433870" cy="280831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Рисунок 12" descr="281e71b19d23edd26cab7f352ebe11ea_b - копия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83568" y="2044231"/>
            <a:ext cx="2448272" cy="28249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9" name="Рисунок 18" descr="i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60432" y="6237312"/>
            <a:ext cx="426343" cy="426343"/>
          </a:xfrm>
          <a:prstGeom prst="ellipse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419872" y="5949280"/>
            <a:ext cx="2520280" cy="432048"/>
          </a:xfrm>
          <a:prstGeom prst="roundRect">
            <a:avLst>
              <a:gd name="adj" fmla="val 16667"/>
            </a:avLst>
          </a:prstGeom>
          <a:blipFill>
            <a:blip r:embed="rId8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ПРОВЕРКА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-0.67726 0.000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024 L 0.32292 3.7037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24 L 0.37014 0.0002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11537167_large_i_018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0" y="1340768"/>
            <a:ext cx="3820686" cy="46085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55976" y="260648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Покупала самовар,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А спасал ее комар.</a:t>
            </a:r>
          </a:p>
        </p:txBody>
      </p:sp>
      <p:pic>
        <p:nvPicPr>
          <p:cNvPr id="4" name="Рисунок 3" descr="2X396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2780928"/>
            <a:ext cx="2743821" cy="326402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419872" y="5949280"/>
            <a:ext cx="2772308" cy="504056"/>
          </a:xfrm>
          <a:prstGeom prst="roundRect">
            <a:avLst>
              <a:gd name="adj" fmla="val 16667"/>
            </a:avLst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ПРОВЕРКА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076056" y="26064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Уплетая калачи,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Ехал парень на печи.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Прокатился по деревне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И женился на царевне.</a:t>
            </a:r>
          </a:p>
        </p:txBody>
      </p:sp>
      <p:pic>
        <p:nvPicPr>
          <p:cNvPr id="3" name="Рисунок 2" descr="93229501_82.png"/>
          <p:cNvPicPr>
            <a:picLocks noChangeAspect="1"/>
          </p:cNvPicPr>
          <p:nvPr/>
        </p:nvPicPr>
        <p:blipFill>
          <a:blip r:embed="rId3" cstate="email"/>
          <a:srcRect r="8977"/>
          <a:stretch>
            <a:fillRect/>
          </a:stretch>
        </p:blipFill>
        <p:spPr>
          <a:xfrm flipH="1">
            <a:off x="0" y="1844824"/>
            <a:ext cx="3280329" cy="4608512"/>
          </a:xfrm>
          <a:prstGeom prst="rect">
            <a:avLst/>
          </a:prstGeom>
        </p:spPr>
      </p:pic>
      <p:pic>
        <p:nvPicPr>
          <p:cNvPr id="4" name="Рисунок 3" descr="Р9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20072" y="2276872"/>
            <a:ext cx="3677197" cy="343363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563888" y="6021288"/>
            <a:ext cx="2376264" cy="576064"/>
          </a:xfrm>
          <a:prstGeom prst="roundRect">
            <a:avLst>
              <a:gd name="adj" fmla="val 16667"/>
            </a:avLst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ПРОВЕРКА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860032" y="188640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 гости к бабушке пошла,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Пироги ей понесла.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Серый Волк за ней следил,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Обманул и проглотил.</a:t>
            </a:r>
          </a:p>
        </p:txBody>
      </p:sp>
      <p:pic>
        <p:nvPicPr>
          <p:cNvPr id="12" name="Рисунок 11" descr="44252553_1243241607_multpictnaro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778572"/>
            <a:ext cx="3024336" cy="5219781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6444208" y="4365104"/>
            <a:ext cx="1950720" cy="2016224"/>
            <a:chOff x="6444208" y="4365104"/>
            <a:chExt cx="1950720" cy="2016224"/>
          </a:xfrm>
        </p:grpSpPr>
        <p:pic>
          <p:nvPicPr>
            <p:cNvPr id="13" name="Рисунок 12" descr="pirozhki.jp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6444208" y="4797152"/>
              <a:ext cx="1950720" cy="1584176"/>
            </a:xfrm>
            <a:prstGeom prst="ellipse">
              <a:avLst/>
            </a:prstGeom>
          </p:spPr>
        </p:pic>
        <p:pic>
          <p:nvPicPr>
            <p:cNvPr id="9" name="Рисунок 8" descr="0047_clibart_maanden.pn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6444208" y="4365104"/>
              <a:ext cx="1872208" cy="1368152"/>
            </a:xfrm>
            <a:prstGeom prst="rect">
              <a:avLst/>
            </a:prstGeom>
          </p:spPr>
        </p:pic>
      </p:grpSp>
      <p:sp>
        <p:nvSpPr>
          <p:cNvPr id="8" name="Скругленный прямоугольник 7"/>
          <p:cNvSpPr/>
          <p:nvPr/>
        </p:nvSpPr>
        <p:spPr>
          <a:xfrm>
            <a:off x="3635896" y="5733256"/>
            <a:ext cx="2664296" cy="720080"/>
          </a:xfrm>
          <a:prstGeom prst="roundRect">
            <a:avLst>
              <a:gd name="adj" fmla="val 16667"/>
            </a:avLst>
          </a:prstGeom>
          <a:blipFill>
            <a:blip r:embed="rId6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ПРОВЕРКА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392eaeca61d7b3ab2c62fa18d0d71ce58c41d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147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 О Л О Д Ц Ы!</vt:lpstr>
    </vt:vector>
  </TitlesOfParts>
  <Company>МБДОУ д/скв №8 "Теремок"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 4 Тренажёр  Загадки про Сказки</dc:title>
  <dc:subject>МК Салиш С.С.</dc:subject>
  <dc:creator>Алейник Н.В.</dc:creator>
  <cp:lastModifiedBy>Пользователь Windows</cp:lastModifiedBy>
  <cp:revision>139</cp:revision>
  <dcterms:created xsi:type="dcterms:W3CDTF">2015-04-05T04:24:13Z</dcterms:created>
  <dcterms:modified xsi:type="dcterms:W3CDTF">2020-10-28T09:01:16Z</dcterms:modified>
  <cp:category>презентация</cp:category>
</cp:coreProperties>
</file>