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4" r:id="rId8"/>
    <p:sldId id="265" r:id="rId9"/>
    <p:sldId id="262" r:id="rId10"/>
    <p:sldId id="263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76" d="100"/>
          <a:sy n="76" d="100"/>
        </p:scale>
        <p:origin x="-90" y="-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79F9-F44B-41C0-A23F-1B6ED0E07C19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ABCB-A584-4A52-A279-058AA7F2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83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79F9-F44B-41C0-A23F-1B6ED0E07C19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ABCB-A584-4A52-A279-058AA7F2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61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79F9-F44B-41C0-A23F-1B6ED0E07C19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ABCB-A584-4A52-A279-058AA7F2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150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79F9-F44B-41C0-A23F-1B6ED0E07C19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ABCB-A584-4A52-A279-058AA7F2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45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79F9-F44B-41C0-A23F-1B6ED0E07C19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ABCB-A584-4A52-A279-058AA7F2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138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79F9-F44B-41C0-A23F-1B6ED0E07C19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ABCB-A584-4A52-A279-058AA7F2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022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79F9-F44B-41C0-A23F-1B6ED0E07C19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ABCB-A584-4A52-A279-058AA7F2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40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79F9-F44B-41C0-A23F-1B6ED0E07C19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ABCB-A584-4A52-A279-058AA7F2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157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79F9-F44B-41C0-A23F-1B6ED0E07C19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ABCB-A584-4A52-A279-058AA7F2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30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79F9-F44B-41C0-A23F-1B6ED0E07C19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ABCB-A584-4A52-A279-058AA7F2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486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79F9-F44B-41C0-A23F-1B6ED0E07C19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ABCB-A584-4A52-A279-058AA7F2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36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879F9-F44B-41C0-A23F-1B6ED0E07C19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2ABCB-A584-4A52-A279-058AA7F2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04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JGgJZWAHgw" TargetMode="External"/><Relationship Id="rId2" Type="http://schemas.openxmlformats.org/officeDocument/2006/relationships/hyperlink" Target="https://yandex.ru/video/preview?filmId=12167027667038880204&amp;reqid=1603788835582094-318451168727899234600098-vla1-0213&amp;suggest_reqid=31883426159003466789064052953885&amp;text=%D0%A1%D0%BA%D0%B0%D0%B7%D0%BA%D0%B0-%D0%BF%D1%80%D0%B5%D0%B7%D0%B5%D0%BD%D1%82%D0%B0%D1%86%D0%B8%D1%8F%20%22%D0%9F%D0%BE%D0%B4%20%D0%B3%D1%80%D0%B8%D0%B1%D0%BE%D0%BC%22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clck.ru/RcPes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4127" y="2782069"/>
            <a:ext cx="3484880" cy="1483519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Занимаемся вместе!</a:t>
            </a:r>
            <a:endParaRPr lang="ru-RU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91680" y="1676399"/>
            <a:ext cx="3068320" cy="443630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 </a:t>
            </a:r>
          </a:p>
          <a:p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«Лес. Грибы</a:t>
            </a: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Исполнитель: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ВКК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Емельянова Юлия Николаевна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1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3864" y="1786855"/>
            <a:ext cx="3171040" cy="343109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Нарисуйте в тетради отгадку к загадке.</a:t>
            </a:r>
          </a:p>
          <a:p>
            <a:pPr marL="0" indent="0" algn="ctr">
              <a:buNone/>
            </a:pPr>
            <a:r>
              <a:rPr lang="ru-RU" sz="3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родился в день дождливый </a:t>
            </a:r>
          </a:p>
          <a:p>
            <a:pPr marL="0" indent="0" algn="ctr">
              <a:buNone/>
            </a:pPr>
            <a:r>
              <a:rPr lang="ru-RU" sz="3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березкой молодой,</a:t>
            </a:r>
          </a:p>
          <a:p>
            <a:pPr marL="0" indent="0" algn="ctr">
              <a:buNone/>
            </a:pPr>
            <a:r>
              <a:rPr lang="ru-RU" sz="3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Круглый, гладенький, красивый,</a:t>
            </a:r>
          </a:p>
          <a:p>
            <a:pPr marL="0" indent="0" algn="ctr">
              <a:buNone/>
            </a:pPr>
            <a:r>
              <a:rPr lang="ru-RU" sz="3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ножкой тонкой и прямой.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55" y="2291567"/>
            <a:ext cx="5299137" cy="396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9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9137" y="1458097"/>
            <a:ext cx="3452126" cy="632254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завершении…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4541" y="1458097"/>
            <a:ext cx="3196282" cy="3410465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Спасибо, 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были ВМЕСТЕ!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35892" y="2380734"/>
            <a:ext cx="3138616" cy="3488253"/>
          </a:xfrm>
        </p:spPr>
        <p:txBody>
          <a:bodyPr/>
          <a:lstStyle/>
          <a:p>
            <a:endParaRPr lang="ru-RU" dirty="0" smtClean="0"/>
          </a:p>
          <a:p>
            <a:pPr algn="ctr"/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…смотрим, слушаем, думаем!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Сказка 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Владимира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Сутеева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«Под грибом»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573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095" y="156844"/>
            <a:ext cx="9426893" cy="6284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569920" y="4307840"/>
            <a:ext cx="8823241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ОСЕННЕЙ ПРОГУЛКИ С РЕБЕНКОМ </a:t>
            </a:r>
          </a:p>
          <a:p>
            <a:pPr algn="ctr"/>
            <a: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Показывайте и называйте деревья </a:t>
            </a:r>
          </a:p>
          <a:p>
            <a:pPr algn="ctr"/>
            <a: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(береза, клен, липа, рябина, дуб, тополь и т.п.);</a:t>
            </a:r>
          </a:p>
          <a:p>
            <a:pPr algn="ctr"/>
            <a: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ребенку, чем парк отличается от леса.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65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940560" y="2387600"/>
            <a:ext cx="3180080" cy="339344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ребенку про грибы и ягоды, которые растут в лесу 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возможности, покажите их)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81520" y="1463496"/>
            <a:ext cx="3210560" cy="452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съедобные грибы: белый гриб, маслёнок, опенок, лисичка, подберезовик, подосиновик, сыроежка 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ядовитые: поганка, мухомор; </a:t>
            </a:r>
          </a:p>
          <a:p>
            <a:r>
              <a:rPr lang="ru-RU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лесные ягоды: клюква, брусника, черника, волчьи ягоды…</a:t>
            </a:r>
            <a:endParaRPr lang="ru-RU" sz="2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9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940560" y="2387600"/>
            <a:ext cx="3180080" cy="338328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ребенком вспомните, что можно делать с грибами и ягодами. (искать, собирать, мыть, сушить, жарить, солить, мариновать, варить…). </a:t>
            </a:r>
          </a:p>
          <a:p>
            <a:endParaRPr lang="ru-RU" sz="2800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ds04.infourok.ru/uploads/ex/069f/000fd196-d0dba7e1/hello_html_m693a74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03" y="1132953"/>
            <a:ext cx="6282384" cy="52065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95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630" y="2682239"/>
            <a:ext cx="3698240" cy="1840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https://clck.ru/RcPes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(файл проверенный, открытие не навредит Вашему компьютеру)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79600" y="2682239"/>
            <a:ext cx="3271520" cy="3471425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время выполнить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артикуляционную гимнастику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на ссылку и следуйте подсказкам</a:t>
            </a:r>
          </a:p>
        </p:txBody>
      </p:sp>
    </p:spTree>
    <p:extLst>
      <p:ext uri="{BB962C8B-B14F-4D97-AF65-F5344CB8AC3E}">
        <p14:creationId xmlns:p14="http://schemas.microsoft.com/office/powerpoint/2010/main" val="6772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319" y="1293341"/>
            <a:ext cx="3932237" cy="98030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 мячом </a:t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«Чего в лесу много»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8065" y="1474574"/>
            <a:ext cx="3196282" cy="343517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Ягода – много ягод</a:t>
            </a:r>
          </a:p>
          <a:p>
            <a:pPr>
              <a:lnSpc>
                <a:spcPct val="110000"/>
              </a:lnSpc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– много деревьев</a:t>
            </a:r>
          </a:p>
          <a:p>
            <a:pPr>
              <a:lnSpc>
                <a:spcPct val="110000"/>
              </a:lnSpc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Куст – много кустов</a:t>
            </a:r>
          </a:p>
          <a:p>
            <a:pPr>
              <a:lnSpc>
                <a:spcPct val="110000"/>
              </a:lnSpc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– много листьев </a:t>
            </a:r>
          </a:p>
          <a:p>
            <a:pPr>
              <a:lnSpc>
                <a:spcPct val="110000"/>
              </a:lnSpc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Опенок – много опят </a:t>
            </a:r>
          </a:p>
          <a:p>
            <a:pPr>
              <a:lnSpc>
                <a:spcPct val="110000"/>
              </a:lnSpc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Цветок – много цветов </a:t>
            </a:r>
          </a:p>
          <a:p>
            <a:pPr>
              <a:lnSpc>
                <a:spcPct val="110000"/>
              </a:lnSpc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Ветка – много веток</a:t>
            </a:r>
            <a:endParaRPr lang="ru-RU" sz="2200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27654" y="2380735"/>
            <a:ext cx="3171568" cy="34882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бросает мяч ребенку и говорит: 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гриб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ловит мяч и отвечает: 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грибов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после чего бросает мяч обратно.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7840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1124" y="1251035"/>
            <a:ext cx="3372064" cy="106997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Выучи загадку и нарисуй отгадку: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864"/>
          <a:stretch/>
        </p:blipFill>
        <p:spPr>
          <a:xfrm>
            <a:off x="7024859" y="1843687"/>
            <a:ext cx="3387768" cy="1327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11178" y="2421924"/>
            <a:ext cx="3179806" cy="3447064"/>
          </a:xfrm>
        </p:spPr>
        <p:txBody>
          <a:bodyPr/>
          <a:lstStyle/>
          <a:p>
            <a:pPr algn="ctr"/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кто-то важный 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беленькой ножке. 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в шапочке красной, 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шапке — горошки.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2"/>
          <a:srcRect l="55471"/>
          <a:stretch/>
        </p:blipFill>
        <p:spPr>
          <a:xfrm>
            <a:off x="7350717" y="3562865"/>
            <a:ext cx="2736051" cy="1327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880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635" y="2764984"/>
            <a:ext cx="3033842" cy="106997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Физ. минутка  </a:t>
            </a:r>
            <a:b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ГРИБАМИ»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9078" y="1138558"/>
            <a:ext cx="6942922" cy="491625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sz="4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зверушки на опушке     </a:t>
            </a:r>
            <a:r>
              <a:rPr lang="ru-RU" sz="3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маршируем на месте</a:t>
            </a:r>
            <a:endParaRPr lang="ru-RU" sz="3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Ищут грузди и волнушки.</a:t>
            </a:r>
          </a:p>
          <a:p>
            <a:pPr marL="0" indent="0">
              <a:buNone/>
            </a:pP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Белочки скакали,                   </a:t>
            </a:r>
            <a:r>
              <a:rPr lang="ru-RU" sz="3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скачем вприсядку</a:t>
            </a:r>
            <a:endParaRPr lang="ru-RU" sz="3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Рыжики срывали.</a:t>
            </a:r>
          </a:p>
          <a:p>
            <a:pPr marL="0" indent="0">
              <a:buNone/>
            </a:pP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Лисички бежали,                   </a:t>
            </a:r>
            <a:r>
              <a:rPr lang="ru-RU" sz="3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бежим</a:t>
            </a:r>
            <a:endParaRPr lang="ru-RU" sz="3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Лисички собирали.</a:t>
            </a:r>
          </a:p>
          <a:p>
            <a:pPr marL="0" indent="0">
              <a:buNone/>
            </a:pP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Скакали </a:t>
            </a:r>
            <a:r>
              <a:rPr lang="ru-RU" sz="3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зайчатки</a:t>
            </a: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</a:t>
            </a:r>
            <a:r>
              <a:rPr lang="ru-RU" sz="3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скачем на прямых ногах</a:t>
            </a:r>
            <a:endParaRPr lang="ru-RU" sz="3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Срывали </a:t>
            </a:r>
            <a:r>
              <a:rPr lang="ru-RU" sz="3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опятки</a:t>
            </a: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проходил,              </a:t>
            </a:r>
            <a:r>
              <a:rPr lang="ru-RU" sz="3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идём вперевалку</a:t>
            </a:r>
            <a:endParaRPr lang="ru-RU" sz="3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Мухомор раздавил.              </a:t>
            </a:r>
            <a:r>
              <a:rPr lang="ru-RU" sz="3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топаем </a:t>
            </a:r>
            <a:r>
              <a:rPr lang="ru-RU" sz="3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ногой</a:t>
            </a:r>
            <a:endParaRPr lang="ru-RU" sz="2900" dirty="0"/>
          </a:p>
        </p:txBody>
      </p:sp>
      <p:sp>
        <p:nvSpPr>
          <p:cNvPr id="5" name="TextBox 4"/>
          <p:cNvSpPr txBox="1"/>
          <p:nvPr/>
        </p:nvSpPr>
        <p:spPr>
          <a:xfrm>
            <a:off x="1927653" y="3909099"/>
            <a:ext cx="3179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 проговаривать вместе с ребенком, заучивая наизусть и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опровождая его указанными движениями.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15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4058" y="1606379"/>
            <a:ext cx="3186926" cy="64049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 о грибе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4056" y="2430078"/>
            <a:ext cx="3186927" cy="3394073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гриб?</a:t>
            </a:r>
          </a:p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Он съедобный или несъедобный?</a:t>
            </a:r>
          </a:p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выглядит ножка гриба?</a:t>
            </a:r>
          </a:p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Какая у него шляпка?</a:t>
            </a:r>
          </a:p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Что можно из него приготовить?</a:t>
            </a:r>
          </a:p>
        </p:txBody>
      </p:sp>
      <p:pic>
        <p:nvPicPr>
          <p:cNvPr id="3074" name="Picture 2" descr="https://maginarius.ru/wp-content/uploads/k-chemu-snyatsya-belye-grib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r="6168"/>
          <a:stretch/>
        </p:blipFill>
        <p:spPr bwMode="auto">
          <a:xfrm>
            <a:off x="5090983" y="1130277"/>
            <a:ext cx="2253275" cy="2515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455" t="8769" b="22042"/>
          <a:stretch/>
        </p:blipFill>
        <p:spPr>
          <a:xfrm>
            <a:off x="6483770" y="4965358"/>
            <a:ext cx="3838833" cy="1701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882" t="20540" r="4956" b="9309"/>
          <a:stretch/>
        </p:blipFill>
        <p:spPr>
          <a:xfrm>
            <a:off x="4872441" y="3639315"/>
            <a:ext cx="2471817" cy="1411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8515" t="14441" r="18227"/>
          <a:stretch/>
        </p:blipFill>
        <p:spPr>
          <a:xfrm>
            <a:off x="7492539" y="2963392"/>
            <a:ext cx="1821296" cy="200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8281" r="10323"/>
          <a:stretch/>
        </p:blipFill>
        <p:spPr>
          <a:xfrm>
            <a:off x="7492539" y="885491"/>
            <a:ext cx="2373674" cy="2077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24064" t="7326" r="24865" b="4145"/>
          <a:stretch/>
        </p:blipFill>
        <p:spPr>
          <a:xfrm>
            <a:off x="9313835" y="2963392"/>
            <a:ext cx="1733044" cy="200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186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386</Words>
  <Application>Microsoft Office PowerPoint</Application>
  <PresentationFormat>Произвольный</PresentationFormat>
  <Paragraphs>76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Занимаемся вместе!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с мячом  «Чего в лесу много»</vt:lpstr>
      <vt:lpstr>Выучи загадку и нарисуй отгадку: </vt:lpstr>
      <vt:lpstr>Физ. минутка   «ЗА ГРИБАМИ»</vt:lpstr>
      <vt:lpstr>Расскажи о грибе</vt:lpstr>
      <vt:lpstr>Презентация PowerPoint</vt:lpstr>
      <vt:lpstr>И в завершении…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Занимаемся вместе!</dc:title>
  <dc:creator>79043898501</dc:creator>
  <cp:lastModifiedBy>Пользователь Windows</cp:lastModifiedBy>
  <cp:revision>17</cp:revision>
  <dcterms:created xsi:type="dcterms:W3CDTF">2020-10-27T06:46:26Z</dcterms:created>
  <dcterms:modified xsi:type="dcterms:W3CDTF">2020-10-28T08:49:36Z</dcterms:modified>
</cp:coreProperties>
</file>