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7" r:id="rId4"/>
    <p:sldId id="276" r:id="rId5"/>
    <p:sldId id="279" r:id="rId6"/>
    <p:sldId id="285" r:id="rId7"/>
    <p:sldId id="284" r:id="rId8"/>
    <p:sldId id="283" r:id="rId9"/>
    <p:sldId id="282" r:id="rId10"/>
    <p:sldId id="281" r:id="rId11"/>
    <p:sldId id="270" r:id="rId12"/>
    <p:sldId id="280" r:id="rId13"/>
    <p:sldId id="28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Xm_ybJvG3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ulture.ru/poems/45364/posle-pobedy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0f3Mrp29pI&amp;t=66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cAGfi006_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vk.com/wall-5608057?q=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nsportal.ru/detskiy-sad/okruzhayushchiy-mir/2018/07/18/prilozhenie-k-proektu-9-maya-den-pobedy" TargetMode="Externa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Шаблоны &quot;Ко Дню Победы&quot; - внеурочная работа,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763688" y="1772816"/>
            <a:ext cx="568863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           Проект подготовительной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                </a:t>
            </a:r>
            <a:r>
              <a:rPr lang="ru-RU" sz="2800" b="1" dirty="0" smtClean="0">
                <a:solidFill>
                  <a:srgbClr val="FF0000"/>
                </a:solidFill>
              </a:rPr>
              <a:t>группы </a:t>
            </a:r>
            <a:r>
              <a:rPr lang="ru-RU" sz="2800" b="1" dirty="0" smtClean="0">
                <a:solidFill>
                  <a:srgbClr val="FF0000"/>
                </a:solidFill>
              </a:rPr>
              <a:t>№ 9 «Ягодки»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187624" y="2996952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ДЕНЬ ПОБЕДЫ</a:t>
            </a:r>
            <a:endParaRPr lang="ru-RU" sz="8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84168" y="4725144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smtClean="0"/>
              <a:t>Воспитатель СЗД</a:t>
            </a:r>
          </a:p>
          <a:p>
            <a:r>
              <a:rPr lang="ru-RU" i="1" smtClean="0"/>
              <a:t>Андреева </a:t>
            </a:r>
            <a:endParaRPr lang="ru-RU" i="1" dirty="0" smtClean="0"/>
          </a:p>
          <a:p>
            <a:r>
              <a:rPr lang="ru-RU" i="1" dirty="0" smtClean="0"/>
              <a:t>Елена Александровна</a:t>
            </a:r>
            <a:endParaRPr lang="ru-RU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Шаблон презентации День Победы - Шаблоны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547664" y="620688"/>
            <a:ext cx="6091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Открытка для ветеран Великой Отечественной войны.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1124744"/>
            <a:ext cx="770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Цель:</a:t>
            </a:r>
            <a:r>
              <a:rPr lang="ru-RU" dirty="0" smtClean="0"/>
              <a:t> изготовление поздравительной открытки в честь праздника победы в Великой Отечественной Войне</a:t>
            </a:r>
          </a:p>
          <a:p>
            <a:r>
              <a:rPr lang="ru-RU" b="1" dirty="0" smtClean="0"/>
              <a:t>Задачи:</a:t>
            </a:r>
            <a:endParaRPr lang="ru-RU" dirty="0" smtClean="0"/>
          </a:p>
          <a:p>
            <a:r>
              <a:rPr lang="ru-RU" dirty="0" smtClean="0"/>
              <a:t>• Развитие мелкой моторики пальцев рук, чувства композиции, пропорций</a:t>
            </a:r>
            <a:br>
              <a:rPr lang="ru-RU" dirty="0" smtClean="0"/>
            </a:br>
            <a:r>
              <a:rPr lang="ru-RU" dirty="0" smtClean="0"/>
              <a:t>•Способствовать развитию творческих способностей.</a:t>
            </a:r>
            <a:br>
              <a:rPr lang="ru-RU" dirty="0" smtClean="0"/>
            </a:br>
            <a:r>
              <a:rPr lang="ru-RU" dirty="0" smtClean="0"/>
              <a:t>•Совершенствовать навыки и умения в аппликации</a:t>
            </a:r>
            <a:br>
              <a:rPr lang="ru-RU" dirty="0" smtClean="0"/>
            </a:br>
            <a:r>
              <a:rPr lang="ru-RU" dirty="0" smtClean="0"/>
              <a:t>• Воспитывать художественный вкус и творческое отношение к работе, настойчивость в достижении цели, самостоятельность, аккуратность в работе.</a:t>
            </a:r>
            <a:br>
              <a:rPr lang="ru-RU" dirty="0" smtClean="0"/>
            </a:br>
            <a:r>
              <a:rPr lang="ru-RU" dirty="0" smtClean="0"/>
              <a:t>• Повышать общую осведомлённость, интерес к истории России;</a:t>
            </a:r>
            <a:br>
              <a:rPr lang="ru-RU" dirty="0" smtClean="0"/>
            </a:br>
            <a:r>
              <a:rPr lang="ru-RU" dirty="0" smtClean="0"/>
              <a:t>• Воспитывать чувство патриотизма, уважение к ветеранам, желание дарить радость людям, которые защищали Родину.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4941169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https://www.youtube.com/watch?v=tXm_ybJvG3s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Шаблон презентации День Победы - Шаблоны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835696" y="1052736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123728" y="476672"/>
            <a:ext cx="48965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Заучивание стихотворения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С. Михалкова «Нет войны»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1556792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Цели: воспитывать чувство патриотизма, уважение к истории нашего народа, к героям Великой Отечественной Войны.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2204864"/>
            <a:ext cx="741682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Задачи: познакомить детей с  творчеством  С. Михалкова; формировать умение эмоционально воспринимать образное содержание стихотворения. </a:t>
            </a:r>
          </a:p>
          <a:p>
            <a:r>
              <a:rPr lang="ru-RU" b="1" dirty="0" smtClean="0"/>
              <a:t>Расширять представления детей о Великой Отечественной войне, празднике Победы.</a:t>
            </a:r>
          </a:p>
          <a:p>
            <a:r>
              <a:rPr lang="ru-RU" b="1" dirty="0" smtClean="0"/>
              <a:t>- Создать у детей настроение сопереживания прошедшим событиям Великой Отечественной войны.</a:t>
            </a:r>
          </a:p>
          <a:p>
            <a:r>
              <a:rPr lang="ru-RU" b="1" dirty="0" smtClean="0"/>
              <a:t>- Воспитывать уважение к памяти воинов-победителей, любовь к Родине.</a:t>
            </a:r>
          </a:p>
          <a:p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547664" y="4797152"/>
            <a:ext cx="5310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https://www.culture.ru/poems/45364/posle-pobedy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Шаблон презентации День Победы - Шаблоны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115616" y="889844"/>
            <a:ext cx="763284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Предполагаемый результат: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сохранение интереса к истории своей страны, к Великой Отечественной войне, сформировано уважительное отношение к участникам войны, труженикам тыла; бережное отношение к семейным фотографиям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осознание родителями важности патриотического воспитания дошкольников.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расширены и систематизированы знания о Великой Отечественной войне.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закреплены навыки продуктивной деятельности при изготовлении «Открытка для ветерана»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 развитие памяти путем заучивания стихотворения С. Михалкова «Нет войны»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аблон презентации День Победы - Шаблоны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051720" y="908720"/>
            <a:ext cx="549541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Проект </a:t>
            </a:r>
            <a:r>
              <a:rPr lang="ru-RU" sz="4400" b="1" dirty="0" smtClean="0">
                <a:solidFill>
                  <a:srgbClr val="C00000"/>
                </a:solidFill>
              </a:rPr>
              <a:t>реализован!!!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31640" y="5301208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Спасибо за </a:t>
            </a:r>
            <a:r>
              <a:rPr lang="ru-RU" sz="4000" b="1" dirty="0" smtClean="0">
                <a:solidFill>
                  <a:srgbClr val="C00000"/>
                </a:solidFill>
              </a:rPr>
              <a:t>внимание!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3105835"/>
            <a:ext cx="58326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hlinkClick r:id="rId3"/>
              </a:rPr>
              <a:t>                  </a:t>
            </a:r>
            <a:r>
              <a:rPr lang="en-US" dirty="0" smtClean="0">
                <a:hlinkClick r:id="rId3"/>
              </a:rPr>
              <a:t>https://www.youtube.com/watch?v=Y0f3Mrp29pI&amp;t=66s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Шаблон презентации День Победы - Шаблоны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123728" y="476672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    Актуальность проекта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908721"/>
            <a:ext cx="7704856" cy="6217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Патриотизм — сложное и высокое человеческое чувство, оно так многогранно по своему содержанию, что неопределимо несколькими словами. Это и любовь к родным и близким людям, и к малой Родине, и гордость за свой народ. Поэтому патриотическое воспитание неотъемлемо связано с ознакомлением окружающего нас мира.</a:t>
            </a:r>
          </a:p>
          <a:p>
            <a:r>
              <a:rPr lang="ru-RU" sz="2400" b="1" i="1" dirty="0" smtClean="0"/>
              <a:t>Один из наиболее эффективных методов патриотического воспитания — проектная деятельность, позволяющая создать естественную ситуацию общения и практического взаимодействия детей и взрослых. Реализация проекта «День Победы» позволила задействовать различные виды детской деятельности. Проект подразумевал единение детей и взрослых, поэтому полноправными участниками стали и родители.</a:t>
            </a:r>
            <a:endParaRPr lang="ru-RU" sz="2400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Шаблон презентации День Победы - Шаблоны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915816" y="548680"/>
            <a:ext cx="3801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Цель проекта: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1196752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Воспитание патриотизма у старших дошкольников, чувства гордости за подвиг нашего народа в Великой Отечественной войне.</a:t>
            </a:r>
            <a:endParaRPr lang="ru-RU" sz="24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2123728" y="2204864"/>
            <a:ext cx="54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</a:rPr>
              <a:t>       Задачи проекта</a:t>
            </a:r>
            <a:endParaRPr lang="ru-RU" sz="4000" b="1" i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2780928"/>
            <a:ext cx="763284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Формировать чувство любви к Родине и осуществлять работу по патриотическому воспитанию дошкольников.</a:t>
            </a:r>
          </a:p>
          <a:p>
            <a:r>
              <a:rPr lang="ru-RU" b="1" i="1" dirty="0" smtClean="0"/>
              <a:t>Расширять и систематизировать знания детей о Великой отечественной войне.</a:t>
            </a:r>
          </a:p>
          <a:p>
            <a:r>
              <a:rPr lang="ru-RU" b="1" i="1" dirty="0" smtClean="0"/>
              <a:t>Сохранять трепетное отношение к празднику Победы, уважение к заслугам и подвигам воинов Великой Отечественной войны.</a:t>
            </a:r>
          </a:p>
          <a:p>
            <a:r>
              <a:rPr lang="ru-RU" b="1" i="1" dirty="0" smtClean="0"/>
              <a:t> Обогащать и развивать словарный запас детей, познакомить с произведениями художественной литературы и музыки военных лет; — проводить работу с родителями, привлекая их к патриотическому воспитанию в семье;</a:t>
            </a:r>
          </a:p>
          <a:p>
            <a:r>
              <a:rPr lang="ru-RU" b="1" i="1" dirty="0" smtClean="0"/>
              <a:t>Воспитывать в детях бережное отношение к семейным фотографиям и наградам, уважительное отношение к старшему поколению.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Шаблон презентации День Победы - Шаблоны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979712" y="548680"/>
            <a:ext cx="6016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>Этапы реализации проекта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1268759"/>
            <a:ext cx="75608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/>
              <a:t>1этап </a:t>
            </a:r>
          </a:p>
          <a:p>
            <a:r>
              <a:rPr lang="ru-RU" sz="2000" b="1" i="1" dirty="0" smtClean="0"/>
              <a:t>1. Выявление первоначальных знаний детей о войне, о празднике победы.</a:t>
            </a:r>
          </a:p>
          <a:p>
            <a:r>
              <a:rPr lang="ru-RU" sz="2000" b="1" i="1" dirty="0" smtClean="0"/>
              <a:t>2.Информация для  родителей о предстоящем проекте.</a:t>
            </a:r>
          </a:p>
          <a:p>
            <a:r>
              <a:rPr lang="ru-RU" sz="2000" b="1" i="1" dirty="0" smtClean="0"/>
              <a:t>3.Подбор литературы, презентаций, фотографий, плакатов. </a:t>
            </a:r>
          </a:p>
          <a:p>
            <a:r>
              <a:rPr lang="ru-RU" sz="2000" b="1" i="1" dirty="0" smtClean="0"/>
              <a:t>2этап </a:t>
            </a:r>
          </a:p>
          <a:p>
            <a:r>
              <a:rPr lang="ru-RU" sz="2000" b="1" i="1" dirty="0" smtClean="0"/>
              <a:t>1.Беседа о ВОВ, дети – герои ВОВ</a:t>
            </a:r>
          </a:p>
          <a:p>
            <a:r>
              <a:rPr lang="ru-RU" sz="2000" b="1" i="1" dirty="0" smtClean="0"/>
              <a:t>2.Привлечение родителей к участию в проекте.</a:t>
            </a:r>
          </a:p>
          <a:p>
            <a:r>
              <a:rPr lang="ru-RU" sz="2000" b="1" i="1" dirty="0" smtClean="0"/>
              <a:t>3.Организация сюжетно - ролевых, дидактических и подвижных игр.</a:t>
            </a:r>
          </a:p>
          <a:p>
            <a:r>
              <a:rPr lang="ru-RU" sz="2000" b="1" i="1" dirty="0" smtClean="0"/>
              <a:t>3этап </a:t>
            </a:r>
          </a:p>
          <a:p>
            <a:r>
              <a:rPr lang="ru-RU" sz="2000" b="1" i="1" dirty="0" smtClean="0"/>
              <a:t>1. Организация конкурса «Открытка для ветерана» ко Дню Победы (совместная работа детей и родителей).</a:t>
            </a:r>
          </a:p>
          <a:p>
            <a:r>
              <a:rPr lang="ru-RU" sz="2000" b="1" i="1" dirty="0" smtClean="0"/>
              <a:t>2. Виртуальная экскурсия в музей «Боевая слава»</a:t>
            </a:r>
          </a:p>
          <a:p>
            <a:r>
              <a:rPr lang="ru-RU" sz="2000" b="1" i="1" dirty="0" smtClean="0"/>
              <a:t>3. Заучивание стихотворения С. Михалкова «Нет войны»</a:t>
            </a:r>
          </a:p>
          <a:p>
            <a:r>
              <a:rPr lang="ru-RU" sz="2000" b="1" i="1" dirty="0" smtClean="0"/>
              <a:t>4. Совместный фильм- поздравление для ВОВ</a:t>
            </a:r>
            <a:endParaRPr lang="ru-RU" sz="2000" b="1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Шаблон презентации День Победы - Шаблоны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835696" y="620688"/>
            <a:ext cx="6072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Участники проекта «День Победы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1052736"/>
            <a:ext cx="75608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дети подготовительной  группы №9 «Ягодки»</a:t>
            </a:r>
          </a:p>
          <a:p>
            <a:r>
              <a:rPr lang="ru-RU" sz="2400" b="1" i="1" dirty="0" smtClean="0"/>
              <a:t>педагог;</a:t>
            </a:r>
          </a:p>
          <a:p>
            <a:r>
              <a:rPr lang="ru-RU" sz="2400" b="1" i="1" dirty="0" smtClean="0"/>
              <a:t>родители воспитанников;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691680" y="2276872"/>
            <a:ext cx="6833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Материально-техническое обеспечение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2967335"/>
            <a:ext cx="76328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Семейные фотографии военных лет, фотоальбом, картон, клей, цветная бумага (для изготовления памятных открыток) , торжественная одежда, форма военных лет, камера, телефон, интернет.</a:t>
            </a:r>
            <a:endParaRPr lang="ru-RU" sz="24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547664" y="4797152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 Сроки реализации проекта: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7664" y="5301208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  15.04. 2020 – 07.05.2020 года</a:t>
            </a:r>
            <a:endParaRPr lang="ru-RU" sz="2400" b="1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Шаблон презентации День Победы - Шаблоны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03848" y="620688"/>
            <a:ext cx="3330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Деятельность 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1196752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 </a:t>
            </a:r>
            <a:r>
              <a:rPr lang="ru-RU" sz="2400" b="1" i="1" u="sng" dirty="0" smtClean="0"/>
              <a:t>Просмотр мультфильма «Солдатская сказка»</a:t>
            </a:r>
            <a:endParaRPr lang="ru-RU" sz="2400" b="1" i="1" u="sng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1556792"/>
            <a:ext cx="76328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Цель: </a:t>
            </a:r>
            <a:r>
              <a:rPr lang="ru-RU" sz="2400" b="1" dirty="0" smtClean="0"/>
              <a:t>Познакомить детей с событиями Великой Отечественной войны; дать представление о том, что она была освободительной, велась во имя мира, процветания и благополучия нашей Родины; воспитывать чувство гордости за свой народ, стремление быть похожими на тех солдат, которые отстояли нашу Родину.</a:t>
            </a:r>
            <a:r>
              <a:rPr lang="en-US" sz="2400" b="1" dirty="0" smtClean="0"/>
              <a:t>  </a:t>
            </a:r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4398496"/>
            <a:ext cx="5454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</a:t>
            </a:r>
            <a:r>
              <a:rPr lang="en-US" dirty="0" smtClean="0">
                <a:hlinkClick r:id="rId3"/>
              </a:rPr>
              <a:t>www.youtube.com/watch?v=ucAGfi006_g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Шаблон презентации День Победы - Шаблоны презентации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339752" y="548680"/>
            <a:ext cx="57606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    Рассказать  о детях- героях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Великой    Отечественной Войны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472514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https://vk.com/wall-5608057?q=%239_%D0%BC%D0%B0%D1%8F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331640" y="1556792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2204864"/>
            <a:ext cx="74168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Воспитание любви и уважения к защитникам Родины на основе ярких впечатлений, исторических фактов. Вызвать интерес к детям-героям Великой Отечественной войны. Развитие у детей любознательности, живого интереса к подвигам предков, в частности к подвигам детей- героев.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Шаблон презентации День Победы - Шаблоны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899592" y="404664"/>
            <a:ext cx="78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Рассмотреть совместно с родителями   картинки о войне.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pic>
        <p:nvPicPr>
          <p:cNvPr id="4098" name="Picture 2" descr="https://sun9-44.userapi.com/c846520/v846520728/1f01f4/THE-yz7CYf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3645024"/>
            <a:ext cx="3571156" cy="24640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2" name="Picture 6" descr="https://sun3-12.userapi.com/c846520/v846520728/1f020e/QzjG5CGfE_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3717032"/>
            <a:ext cx="3715172" cy="23140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1115616" y="1268760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Цель: вызвать у детей интерес к событиям времен ВОВ, проникнуться той атмосферой, тем подвигом русских солдат, которые защищали нашу Родину. </a:t>
            </a:r>
            <a:endParaRPr lang="ru-RU" b="1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259632" y="2276872"/>
            <a:ext cx="55983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</a:t>
            </a:r>
            <a:r>
              <a:rPr lang="en-US" dirty="0" smtClean="0">
                <a:hlinkClick r:id="rId5"/>
              </a:rPr>
              <a:t>nsportal.ru/detskiy-sad/okruzhayushchiy-mir/2018/07/18/prilozhenie-k-proektu-9-maya-den-pobedy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Шаблон презентации День Победы - Шаблоны презен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4" name="Picture 2" descr="https://sun3-13.userapi.com/c846520/v846520728/1f0226/5Gc-vzobjI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692696"/>
            <a:ext cx="3787180" cy="23642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 descr="https://sun3-13.userapi.com/c846520/v846520728/1f022e/5cg1RaPgWU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3356992"/>
            <a:ext cx="3641037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8" name="Picture 6" descr="https://sun3-12.userapi.com/c846520/v846520728/1f0236/khWAJtFwS5M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548680"/>
            <a:ext cx="3528392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80" name="Picture 8" descr="https://sun3-11.userapi.com/c846520/v846520728/1f023e/uAnqx_4dRjM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92080" y="3140968"/>
            <a:ext cx="3264363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576</Words>
  <Application>Microsoft Office PowerPoint</Application>
  <PresentationFormat>Экран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 Андреева</dc:creator>
  <cp:lastModifiedBy>Пользователь Windows</cp:lastModifiedBy>
  <cp:revision>36</cp:revision>
  <dcterms:created xsi:type="dcterms:W3CDTF">2020-10-07T10:51:57Z</dcterms:created>
  <dcterms:modified xsi:type="dcterms:W3CDTF">2020-10-27T13:48:27Z</dcterms:modified>
</cp:coreProperties>
</file>