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fwJ3U9F1f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video/preview/?filmId=7347705255647011058&amp;reqid=1603783263514556-1013755503230547780600099-man1-4426&amp;suggest_reqid=788808754157889943333623277025476&amp;text=&#1047;&#1072;&#1088;&#1103;&#1076;&#1082;&#1072;+&#1076;&#1083;&#1103;+&#1044;&#1077;&#1090;&#1077;&#1081;+&#1089;&#1086;+&#1057;&#1083;&#1086;&#1074;&#1072;&#1084;&#1080;+&#1087;&#1086;&#1076;+&#1052;&#1091;&#1079;&#1099;&#1082;&#1091;.+&#1056;&#1072;&#1079;&#1084;&#1080;&#1085;&#1082;&#1072;.+&#1042;&#1080;&#1076;&#1077;&#1086;+&#1091;&#1088;&#1086;&#1082;+&#1087;&#1086;+&#1092;&#1080;&#1079;&#1082;&#1091;&#1083;&#1100;&#1090;&#1091;&#1088;&#1077;+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29776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8999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Интегрированное дистанционное занятие с педагогом -психологом для детей старшего дошкольного возраста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0960" y="5507424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Составитель: Педагог-психолог </a:t>
            </a:r>
            <a:r>
              <a:rPr lang="ru-RU" dirty="0" smtClean="0"/>
              <a:t> 1 КК</a:t>
            </a:r>
          </a:p>
          <a:p>
            <a:r>
              <a:rPr lang="ru-RU"/>
              <a:t> </a:t>
            </a:r>
            <a:r>
              <a:rPr lang="ru-RU" smtClean="0"/>
              <a:t>                        </a:t>
            </a:r>
            <a:r>
              <a:rPr lang="ru-RU" smtClean="0"/>
              <a:t> </a:t>
            </a:r>
            <a:r>
              <a:rPr lang="ru-RU" dirty="0" err="1" smtClean="0"/>
              <a:t>Шалапугина</a:t>
            </a:r>
            <a:r>
              <a:rPr lang="ru-RU" dirty="0" smtClean="0"/>
              <a:t> Г.И.</a:t>
            </a:r>
            <a:endParaRPr lang="ru-RU" dirty="0"/>
          </a:p>
        </p:txBody>
      </p:sp>
      <p:pic>
        <p:nvPicPr>
          <p:cNvPr id="1026" name="Picture 2" descr="http://ds04.infourok.ru/uploads/ex/0665/0000f0c4-5c462912/img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1944216" cy="170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3" cstate="print"/>
          <a:srcRect l="6025" t="36954" r="64888" b="5205"/>
          <a:stretch>
            <a:fillRect/>
          </a:stretch>
        </p:blipFill>
        <p:spPr bwMode="auto">
          <a:xfrm flipH="1">
            <a:off x="2483768" y="3501008"/>
            <a:ext cx="2016224" cy="28206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928" y="214481"/>
            <a:ext cx="6192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Игра «Весёлые линии»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235661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Тимоша очень любит играть с клубком. Когда Тимоша его катает, он разматывается, и нить оставляет незамысловатые узоры. Пока Тимоша разматывает клубок, тебе нужно провести одновременно двумя руками по интересным линиям. Приготовь указательные пальцы обеих рук и будь внимателен!</a:t>
            </a:r>
            <a:endParaRPr lang="ru-RU" dirty="0"/>
          </a:p>
        </p:txBody>
      </p:sp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4" cstate="print"/>
          <a:srcRect l="3938" t="62999" r="70075" b="1301"/>
          <a:stretch>
            <a:fillRect/>
          </a:stretch>
        </p:blipFill>
        <p:spPr bwMode="auto">
          <a:xfrm flipH="1">
            <a:off x="5252039" y="2996952"/>
            <a:ext cx="3469091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4578" name="Picture 2" descr="https://ds05.infourok.ru/uploads/ex/0cbe/00114acd-ad08177c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10951"/>
            <a:ext cx="8856984" cy="6264697"/>
          </a:xfrm>
          <a:prstGeom prst="rect">
            <a:avLst/>
          </a:prstGeom>
          <a:noFill/>
        </p:spPr>
      </p:pic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4" cstate="print"/>
          <a:srcRect l="3938" t="62999" r="70075" b="1301"/>
          <a:stretch>
            <a:fillRect/>
          </a:stretch>
        </p:blipFill>
        <p:spPr bwMode="auto">
          <a:xfrm flipH="1">
            <a:off x="7380311" y="2780928"/>
            <a:ext cx="1290147" cy="1124744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5" cstate="print"/>
          <a:srcRect l="6025" t="36954" r="64888" b="5205"/>
          <a:stretch>
            <a:fillRect/>
          </a:stretch>
        </p:blipFill>
        <p:spPr bwMode="auto">
          <a:xfrm flipH="1">
            <a:off x="611560" y="465272"/>
            <a:ext cx="883840" cy="1236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2691" y="5997860"/>
            <a:ext cx="368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Игра «Весёлые линии»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404664"/>
            <a:ext cx="4691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Игра «Весёлые линии»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5602" name="Picture 2" descr="https://ds05.infourok.ru/uploads/ex/0cbe/00114acd-ad08177c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3254"/>
            <a:ext cx="8856984" cy="6210691"/>
          </a:xfrm>
          <a:prstGeom prst="rect">
            <a:avLst/>
          </a:prstGeom>
          <a:noFill/>
        </p:spPr>
      </p:pic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4" cstate="print"/>
          <a:srcRect l="3938" t="62999" r="70075" b="1301"/>
          <a:stretch>
            <a:fillRect/>
          </a:stretch>
        </p:blipFill>
        <p:spPr bwMode="auto">
          <a:xfrm flipH="1">
            <a:off x="7876329" y="3248599"/>
            <a:ext cx="930107" cy="810863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5" cstate="print"/>
          <a:srcRect l="6025" t="36954" r="64888" b="5205"/>
          <a:stretch>
            <a:fillRect/>
          </a:stretch>
        </p:blipFill>
        <p:spPr bwMode="auto">
          <a:xfrm flipH="1">
            <a:off x="251520" y="2190966"/>
            <a:ext cx="648072" cy="906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8674" name="Picture 2" descr="https://ds05.infourok.ru/uploads/ex/0cbe/00114acd-ad08177c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8928992" cy="6399331"/>
          </a:xfrm>
          <a:prstGeom prst="rect">
            <a:avLst/>
          </a:prstGeom>
          <a:noFill/>
        </p:spPr>
      </p:pic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4" cstate="print"/>
          <a:srcRect l="3938" t="62999" r="70075" b="1301"/>
          <a:stretch>
            <a:fillRect/>
          </a:stretch>
        </p:blipFill>
        <p:spPr bwMode="auto">
          <a:xfrm flipH="1">
            <a:off x="7164288" y="5229200"/>
            <a:ext cx="1290147" cy="1124744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5" cstate="print"/>
          <a:srcRect l="6025" t="36954" r="64888" b="5205"/>
          <a:stretch>
            <a:fillRect/>
          </a:stretch>
        </p:blipFill>
        <p:spPr bwMode="auto">
          <a:xfrm flipH="1">
            <a:off x="858640" y="3861048"/>
            <a:ext cx="883840" cy="123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7650" name="Picture 2" descr="https://ds05.infourok.ru/uploads/ex/0cbe/00114acd-ad08177c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626"/>
            <a:ext cx="8856984" cy="6480721"/>
          </a:xfrm>
          <a:prstGeom prst="rect">
            <a:avLst/>
          </a:prstGeom>
          <a:noFill/>
        </p:spPr>
      </p:pic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4" cstate="print"/>
          <a:srcRect l="3938" t="62999" r="70075" b="1301"/>
          <a:stretch>
            <a:fillRect/>
          </a:stretch>
        </p:blipFill>
        <p:spPr bwMode="auto">
          <a:xfrm flipH="1">
            <a:off x="7596336" y="2060848"/>
            <a:ext cx="1290147" cy="1124744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5" cstate="print"/>
          <a:srcRect l="6025" t="36954" r="64888" b="5205"/>
          <a:stretch>
            <a:fillRect/>
          </a:stretch>
        </p:blipFill>
        <p:spPr bwMode="auto">
          <a:xfrm flipH="1">
            <a:off x="539552" y="692696"/>
            <a:ext cx="883840" cy="123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9698" name="Picture 2" descr="https://ds05.infourok.ru/uploads/ex/0cbe/00114acd-ad08177c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24460" cy="6381328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4" cstate="print"/>
          <a:srcRect l="6025" t="36954" r="64888" b="5205"/>
          <a:stretch>
            <a:fillRect/>
          </a:stretch>
        </p:blipFill>
        <p:spPr bwMode="auto">
          <a:xfrm flipH="1">
            <a:off x="899592" y="188640"/>
            <a:ext cx="883840" cy="1236470"/>
          </a:xfrm>
          <a:prstGeom prst="rect">
            <a:avLst/>
          </a:prstGeom>
          <a:noFill/>
        </p:spPr>
      </p:pic>
      <p:pic>
        <p:nvPicPr>
          <p:cNvPr id="21506" name="Picture 2" descr="https://ds05.infourok.ru/uploads/ex/0cbe/00114acd-ad08177c/img9.jpg"/>
          <p:cNvPicPr>
            <a:picLocks noChangeAspect="1" noChangeArrowheads="1"/>
          </p:cNvPicPr>
          <p:nvPr/>
        </p:nvPicPr>
        <p:blipFill>
          <a:blip r:embed="rId5" cstate="print"/>
          <a:srcRect l="3938" t="62999" r="70075" b="1301"/>
          <a:stretch>
            <a:fillRect/>
          </a:stretch>
        </p:blipFill>
        <p:spPr bwMode="auto">
          <a:xfrm flipH="1">
            <a:off x="7236296" y="3429000"/>
            <a:ext cx="1290147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ds05.infourok.ru/uploads/ex/0cbe/00114acd-ad08177c/img15.jpg"/>
          <p:cNvPicPr>
            <a:picLocks noChangeAspect="1" noChangeArrowheads="1"/>
          </p:cNvPicPr>
          <p:nvPr/>
        </p:nvPicPr>
        <p:blipFill>
          <a:blip r:embed="rId3" cstate="print"/>
          <a:srcRect l="61812" t="36750" r="14563" b="5501"/>
          <a:stretch>
            <a:fillRect/>
          </a:stretch>
        </p:blipFill>
        <p:spPr bwMode="auto">
          <a:xfrm>
            <a:off x="6876256" y="2780928"/>
            <a:ext cx="2003132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836712"/>
            <a:ext cx="4824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Ты молодец!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Вы с Тимошей настоящие чемпионы интеллектуальных игр!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А теперь Тимоша предлагает вместе с ним сделать гимнастику для глаз.</a:t>
            </a:r>
          </a:p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>
                <a:hlinkClick r:id="rId4"/>
              </a:rPr>
              <a:t>гимнастика для глаз</a:t>
            </a:r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endParaRPr lang="ru-RU" sz="3200" dirty="0" smtClean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Посмотри какая у Тимоши медаль! Нарисуй или изготовь себе золотую медаль!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3" cstate="print"/>
          <a:srcRect l="6025" t="36954" r="64888" b="5205"/>
          <a:stretch>
            <a:fillRect/>
          </a:stretch>
        </p:blipFill>
        <p:spPr bwMode="auto">
          <a:xfrm>
            <a:off x="5868144" y="3573016"/>
            <a:ext cx="2016224" cy="26631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476672"/>
            <a:ext cx="7308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Наше занятие подошло к концу. Тимоша весело провёл с тобой время!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А тебе понравилось?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 В какие игры ты сегодня играл(а) с Тимошей?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Какая игра понравилась больше всего?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Ты со всем справился(ась)?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1746" name="Picture 2" descr="https://ds05.infourok.ru/uploads/ex/0cbe/00114acd-ad08177c/img18.jpg"/>
          <p:cNvPicPr>
            <a:picLocks noChangeAspect="1" noChangeArrowheads="1"/>
          </p:cNvPicPr>
          <p:nvPr/>
        </p:nvPicPr>
        <p:blipFill>
          <a:blip r:embed="rId3" cstate="print"/>
          <a:srcRect l="28350" t="52499" r="29913" b="10751"/>
          <a:stretch>
            <a:fillRect/>
          </a:stretch>
        </p:blipFill>
        <p:spPr bwMode="auto">
          <a:xfrm>
            <a:off x="4572000" y="3356992"/>
            <a:ext cx="3816424" cy="2520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1967737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Спасибо за внимание! </a:t>
            </a:r>
          </a:p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До новых встреч!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-704" y="-607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2161793"/>
            <a:ext cx="62646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Уважаемые родители, в данном дистанционном занятии содержатся игры и упражнения, которые позволяют развивать ассоциативное мышление, воображение, логическое мышление, память и </a:t>
            </a:r>
            <a:r>
              <a:rPr lang="ru-RU" sz="2000" dirty="0" err="1" smtClean="0"/>
              <a:t>саморегуляцию</a:t>
            </a:r>
            <a:r>
              <a:rPr lang="ru-RU" sz="2000" dirty="0" smtClean="0"/>
              <a:t> у детей 5-7 лет; а также позволяют воспитывать самостоятельность, аккуратность. Занятие ориентировано на 30 минут, включает физкультминутку и гимнастику для глаз. Дополнительные материалы и оборудование не потребуются.</a:t>
            </a:r>
          </a:p>
          <a:p>
            <a:r>
              <a:rPr lang="ru-RU" sz="2400" dirty="0" smtClean="0"/>
              <a:t>                             Успехов в учебе!</a:t>
            </a:r>
            <a:endParaRPr lang="ru-RU" sz="2400" dirty="0"/>
          </a:p>
        </p:txBody>
      </p:sp>
      <p:pic>
        <p:nvPicPr>
          <p:cNvPr id="2050" name="Picture 2" descr="http://edu21.cap.ru/home/3714/ikonki/dlya-v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18" y="327980"/>
            <a:ext cx="2792380" cy="1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s04.infourok.ru/uploads/ex/0665/0000f0c4-5c462912/img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515">
            <a:off x="861599" y="598240"/>
            <a:ext cx="1800200" cy="1707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412776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-Привет, мой друг! Меня зовут Тимоша и я очень люблю играть, а ты любишь?</a:t>
            </a:r>
          </a:p>
          <a:p>
            <a:endParaRPr lang="ru-RU" sz="2400" dirty="0" smtClean="0"/>
          </a:p>
          <a:p>
            <a:r>
              <a:rPr lang="ru-RU" sz="2400" dirty="0" smtClean="0"/>
              <a:t> -Отлично, я знаю много интересных игр, но одному играть не интересно. Ты составишь мне компанию?</a:t>
            </a:r>
            <a:endParaRPr lang="ru-RU" sz="2400" dirty="0"/>
          </a:p>
        </p:txBody>
      </p:sp>
      <p:pic>
        <p:nvPicPr>
          <p:cNvPr id="2050" name="Picture 2" descr="https://ds05.infourok.ru/uploads/ex/0cbe/00114acd-ad08177c/img2.jpg"/>
          <p:cNvPicPr>
            <a:picLocks noChangeAspect="1" noChangeArrowheads="1"/>
          </p:cNvPicPr>
          <p:nvPr/>
        </p:nvPicPr>
        <p:blipFill rotWithShape="1">
          <a:blip r:embed="rId3" cstate="print"/>
          <a:srcRect l="2362" t="46200" r="69288" b="2351"/>
          <a:stretch/>
        </p:blipFill>
        <p:spPr bwMode="auto">
          <a:xfrm flipH="1">
            <a:off x="6802735" y="3933056"/>
            <a:ext cx="1909215" cy="2563551"/>
          </a:xfrm>
          <a:prstGeom prst="rect">
            <a:avLst/>
          </a:prstGeom>
          <a:noFill/>
        </p:spPr>
      </p:pic>
      <p:pic>
        <p:nvPicPr>
          <p:cNvPr id="7" name="Picture 2" descr="http://ds04.infourok.ru/uploads/ex/0665/0000f0c4-5c462912/img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2735" y="188640"/>
            <a:ext cx="2160240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548680"/>
            <a:ext cx="426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Познакомимся с Тимошей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ds05.infourok.ru/uploads/ex/0cbe/00114acd-ad08177c/img2.jpg"/>
          <p:cNvPicPr>
            <a:picLocks noChangeAspect="1" noChangeArrowheads="1"/>
          </p:cNvPicPr>
          <p:nvPr/>
        </p:nvPicPr>
        <p:blipFill>
          <a:blip r:embed="rId3" cstate="print"/>
          <a:srcRect l="2362" t="46200" r="69288" b="2351"/>
          <a:stretch>
            <a:fillRect/>
          </a:stretch>
        </p:blipFill>
        <p:spPr bwMode="auto">
          <a:xfrm flipH="1">
            <a:off x="6804248" y="3628032"/>
            <a:ext cx="2037873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1264" y="1181208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Тимоша</a:t>
            </a:r>
            <a:r>
              <a:rPr lang="ru-RU" sz="2400" dirty="0" smtClean="0"/>
              <a:t>: Я много знаю, а ты? Я не сомневался, что ты очень умный(</a:t>
            </a:r>
            <a:r>
              <a:rPr lang="ru-RU" sz="2400" dirty="0" err="1" smtClean="0"/>
              <a:t>ая</a:t>
            </a:r>
            <a:r>
              <a:rPr lang="ru-RU" sz="2400" dirty="0" smtClean="0"/>
              <a:t>). А давай посмотрим, всё ли мы знаем? </a:t>
            </a:r>
          </a:p>
          <a:p>
            <a:r>
              <a:rPr lang="ru-RU" sz="2400" u="sng" dirty="0" smtClean="0"/>
              <a:t>Задача</a:t>
            </a:r>
            <a:r>
              <a:rPr lang="ru-RU" sz="2400" dirty="0" smtClean="0"/>
              <a:t>: назвать как можно больше предметов или явлений, которые можно объединить одним словом. </a:t>
            </a:r>
          </a:p>
          <a:p>
            <a:r>
              <a:rPr lang="ru-RU" sz="2400" u="sng" dirty="0" smtClean="0"/>
              <a:t>К примеру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Я знаю такие цветы ... ромашка, одуванчик, подснежник Я знаю такие овощи ... </a:t>
            </a:r>
          </a:p>
          <a:p>
            <a:r>
              <a:rPr lang="ru-RU" sz="2400" dirty="0" smtClean="0"/>
              <a:t>Я знаю такие фрукты ...</a:t>
            </a:r>
          </a:p>
          <a:p>
            <a:r>
              <a:rPr lang="ru-RU" sz="2400" dirty="0" smtClean="0"/>
              <a:t>Я знаю такие предметы одежды ...</a:t>
            </a:r>
          </a:p>
          <a:p>
            <a:r>
              <a:rPr lang="ru-RU" sz="2400" dirty="0" smtClean="0"/>
              <a:t> Я знаю таких птиц ...</a:t>
            </a:r>
          </a:p>
          <a:p>
            <a:r>
              <a:rPr lang="ru-RU" sz="2400" dirty="0" smtClean="0"/>
              <a:t> Я знаю таких зверей ... </a:t>
            </a:r>
          </a:p>
          <a:p>
            <a:r>
              <a:rPr lang="ru-RU" sz="2400" dirty="0" smtClean="0"/>
              <a:t>Я знаю такие деревья ...</a:t>
            </a:r>
          </a:p>
          <a:p>
            <a:r>
              <a:rPr lang="ru-RU" sz="2400" dirty="0" smtClean="0"/>
              <a:t> Я знаю такие сказки ...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32656"/>
            <a:ext cx="2723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 «Я знаю»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3" cstate="print"/>
          <a:srcRect l="6025" t="36954" r="63849" b="5205"/>
          <a:stretch>
            <a:fillRect/>
          </a:stretch>
        </p:blipFill>
        <p:spPr bwMode="auto">
          <a:xfrm>
            <a:off x="6732240" y="3573016"/>
            <a:ext cx="1800200" cy="2592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306896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Красный …</a:t>
            </a:r>
          </a:p>
          <a:p>
            <a:r>
              <a:rPr lang="ru-RU" sz="2800" dirty="0" smtClean="0"/>
              <a:t> Синий … </a:t>
            </a:r>
          </a:p>
          <a:p>
            <a:r>
              <a:rPr lang="ru-RU" sz="2800" dirty="0" smtClean="0"/>
              <a:t> Зелёный … </a:t>
            </a:r>
          </a:p>
          <a:p>
            <a:r>
              <a:rPr lang="ru-RU" sz="2800" dirty="0" smtClean="0"/>
              <a:t> Жёлтый … </a:t>
            </a:r>
          </a:p>
          <a:p>
            <a:r>
              <a:rPr lang="ru-RU" sz="2800" dirty="0" smtClean="0"/>
              <a:t> Чёрный 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32656"/>
            <a:ext cx="3846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Игра «Цвета» 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6876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Тимоша называет цвет, а ты быстро называешь предметы, которые имеют такой цвет.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 flipH="1">
            <a:off x="-36512" y="0"/>
            <a:ext cx="910952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 rotWithShape="1">
          <a:blip r:embed="rId3" cstate="print"/>
          <a:srcRect l="6025" t="36954" r="65359" b="5205"/>
          <a:stretch/>
        </p:blipFill>
        <p:spPr bwMode="auto">
          <a:xfrm flipH="1">
            <a:off x="971600" y="3933056"/>
            <a:ext cx="1538992" cy="23330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1500" y="1196752"/>
            <a:ext cx="705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Рассмотри внимательно картинки и определи, какая из них должна быть первой, второй и т.д. Затем составь логически связанный рассказ по картинкам, а Тимоша тебя послушает, он очень любит слушать рассказы!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5920" y="349548"/>
            <a:ext cx="665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 «Последовательные картинки»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32656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02950"/>
            <a:ext cx="382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Игра «Последовательные картинки» </a:t>
            </a:r>
            <a:endParaRPr lang="ru-RU" dirty="0"/>
          </a:p>
        </p:txBody>
      </p:sp>
      <p:pic>
        <p:nvPicPr>
          <p:cNvPr id="19458" name="Picture 2" descr="https://ds05.infourok.ru/uploads/ex/0cbe/00114acd-ad08177c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11" y="488906"/>
            <a:ext cx="8178253" cy="6133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 flipH="1">
            <a:off x="-72008" y="-452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>
          <a:blip r:embed="rId3" cstate="print"/>
          <a:srcRect l="6025" t="36954" r="63849" b="5205"/>
          <a:stretch>
            <a:fillRect/>
          </a:stretch>
        </p:blipFill>
        <p:spPr bwMode="auto">
          <a:xfrm>
            <a:off x="5796136" y="4581128"/>
            <a:ext cx="1578610" cy="18657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332656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0872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Кажется пока Тимоша слушал твой рассказ успел задремать! </a:t>
            </a:r>
          </a:p>
          <a:p>
            <a:r>
              <a:rPr lang="ru-RU" sz="2400" dirty="0" smtClean="0"/>
              <a:t>Давай разбудим его весёлой зарядкой! </a:t>
            </a:r>
          </a:p>
          <a:p>
            <a:r>
              <a:rPr lang="ru-RU" sz="2000" i="1" dirty="0" smtClean="0"/>
              <a:t>(Читайте стихотворение и выполняйте движения вместе с ребёнком)</a:t>
            </a:r>
          </a:p>
          <a:p>
            <a:r>
              <a:rPr lang="ru-RU" sz="2400" i="1" dirty="0" smtClean="0"/>
              <a:t> </a:t>
            </a:r>
            <a:r>
              <a:rPr lang="ru-RU" sz="2400" dirty="0" smtClean="0"/>
              <a:t>Солнышко проснулось </a:t>
            </a:r>
            <a:r>
              <a:rPr lang="ru-RU" sz="2000" i="1" dirty="0" smtClean="0"/>
              <a:t>(глаза закрыты, руки поднимаются вверх) </a:t>
            </a:r>
          </a:p>
          <a:p>
            <a:r>
              <a:rPr lang="ru-RU" sz="2400" dirty="0" smtClean="0"/>
              <a:t>В разные стороны повернулось </a:t>
            </a:r>
            <a:r>
              <a:rPr lang="ru-RU" sz="2000" i="1" dirty="0" smtClean="0"/>
              <a:t>(глаза открыты, выражение удивления)</a:t>
            </a:r>
          </a:p>
          <a:p>
            <a:r>
              <a:rPr lang="ru-RU" sz="2000" i="1" dirty="0" smtClean="0"/>
              <a:t> </a:t>
            </a:r>
            <a:r>
              <a:rPr lang="ru-RU" sz="2400" dirty="0" smtClean="0"/>
              <a:t>Затем весело улыбнулось </a:t>
            </a:r>
            <a:r>
              <a:rPr lang="ru-RU" sz="2000" i="1" dirty="0" smtClean="0"/>
              <a:t>(улыбка)</a:t>
            </a:r>
          </a:p>
          <a:p>
            <a:r>
              <a:rPr lang="ru-RU" sz="2000" i="1" dirty="0" smtClean="0"/>
              <a:t> </a:t>
            </a:r>
            <a:r>
              <a:rPr lang="ru-RU" sz="2400" dirty="0" smtClean="0"/>
              <a:t>Вокруг себя повернулось </a:t>
            </a:r>
            <a:r>
              <a:rPr lang="ru-RU" sz="2000" i="1" dirty="0" smtClean="0"/>
              <a:t>(поворачивают голову вправо-влево)</a:t>
            </a:r>
          </a:p>
          <a:p>
            <a:r>
              <a:rPr lang="ru-RU" sz="2000" dirty="0" smtClean="0"/>
              <a:t> </a:t>
            </a:r>
            <a:r>
              <a:rPr lang="ru-RU" sz="2400" dirty="0" smtClean="0"/>
              <a:t>Стали цветы оживать </a:t>
            </a:r>
            <a:r>
              <a:rPr lang="ru-RU" sz="2000" i="1" dirty="0" smtClean="0"/>
              <a:t>(выдох - Ах!) </a:t>
            </a:r>
          </a:p>
          <a:p>
            <a:r>
              <a:rPr lang="ru-RU" sz="2400" dirty="0" smtClean="0"/>
              <a:t>Птички весело кричать </a:t>
            </a:r>
            <a:r>
              <a:rPr lang="ru-RU" sz="2000" i="1" dirty="0" smtClean="0"/>
              <a:t>(губы трубочкой)</a:t>
            </a:r>
          </a:p>
          <a:p>
            <a:r>
              <a:rPr lang="ru-RU" sz="2400" i="1" dirty="0" smtClean="0"/>
              <a:t> </a:t>
            </a:r>
            <a:r>
              <a:rPr lang="ru-RU" sz="2400" dirty="0" smtClean="0"/>
              <a:t>Дети стали танцевать </a:t>
            </a:r>
            <a:r>
              <a:rPr lang="ru-RU" sz="2000" i="1" dirty="0" smtClean="0"/>
              <a:t>(танцуют) </a:t>
            </a:r>
          </a:p>
          <a:p>
            <a:r>
              <a:rPr lang="ru-RU" sz="2400" dirty="0" smtClean="0"/>
              <a:t>С солнышком вместе играть.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ru-RU" sz="2400" dirty="0" err="1" smtClean="0">
                <a:hlinkClick r:id="rId4"/>
              </a:rPr>
              <a:t>физминутка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60648"/>
            <a:ext cx="371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B0F0"/>
                </a:solidFill>
              </a:rPr>
              <a:t>Физминутка</a:t>
            </a:r>
            <a:r>
              <a:rPr lang="ru-RU" sz="3200" dirty="0" smtClean="0">
                <a:solidFill>
                  <a:srgbClr val="00B0F0"/>
                </a:solidFill>
              </a:rPr>
              <a:t> «Утро» 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tvoyrebenok.ru/images/presentation/ecology/b/03.jpg"/>
          <p:cNvPicPr>
            <a:picLocks noChangeAspect="1" noChangeArrowheads="1"/>
          </p:cNvPicPr>
          <p:nvPr/>
        </p:nvPicPr>
        <p:blipFill>
          <a:blip r:embed="rId2" cstate="print"/>
          <a:srcRect r="-941" b="6683"/>
          <a:stretch>
            <a:fillRect/>
          </a:stretch>
        </p:blipFill>
        <p:spPr bwMode="auto">
          <a:xfrm>
            <a:off x="20357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cbe/00114acd-ad08177c/img4.jpg"/>
          <p:cNvPicPr>
            <a:picLocks noChangeAspect="1" noChangeArrowheads="1"/>
          </p:cNvPicPr>
          <p:nvPr/>
        </p:nvPicPr>
        <p:blipFill rotWithShape="1">
          <a:blip r:embed="rId3" cstate="print"/>
          <a:srcRect l="5518" t="36954" r="64356" b="5205"/>
          <a:stretch/>
        </p:blipFill>
        <p:spPr bwMode="auto">
          <a:xfrm flipH="1">
            <a:off x="196464" y="5091644"/>
            <a:ext cx="1008112" cy="136169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404664"/>
            <a:ext cx="6554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 «Придумай сам»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(ассоциации)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2606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6520" y="1796742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 примеру: </a:t>
            </a:r>
          </a:p>
          <a:p>
            <a:r>
              <a:rPr lang="ru-RU" sz="2000" dirty="0" smtClean="0"/>
              <a:t>Дом - кирпич, окно</a:t>
            </a:r>
          </a:p>
          <a:p>
            <a:r>
              <a:rPr lang="ru-RU" sz="2000" dirty="0" smtClean="0"/>
              <a:t>Коньки - лед </a:t>
            </a:r>
          </a:p>
          <a:p>
            <a:r>
              <a:rPr lang="ru-RU" sz="2000" dirty="0" smtClean="0"/>
              <a:t>Игла - нить и т.д.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Тимоша называет слово, а ты называешь слово, соответствующее по смыслу услышанному слову.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4028" y="1790015"/>
            <a:ext cx="3492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0070C0"/>
                </a:solidFill>
              </a:rPr>
              <a:t>А вот и слова</a:t>
            </a:r>
            <a:r>
              <a:rPr lang="ru-RU" sz="3200" dirty="0">
                <a:solidFill>
                  <a:srgbClr val="0070C0"/>
                </a:solidFill>
              </a:rPr>
              <a:t>: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Обувь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Телевизор –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Солнце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Зима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Девочка -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Куртка -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Мяч -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Тетрадь -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613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26</cp:revision>
  <dcterms:created xsi:type="dcterms:W3CDTF">2020-10-25T17:41:59Z</dcterms:created>
  <dcterms:modified xsi:type="dcterms:W3CDTF">2020-10-28T09:03:20Z</dcterms:modified>
</cp:coreProperties>
</file>