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t="2259" r="6804"/>
          <a:stretch/>
        </p:blipFill>
        <p:spPr bwMode="auto">
          <a:xfrm>
            <a:off x="0" y="1449977"/>
            <a:ext cx="9114102" cy="540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16632"/>
            <a:ext cx="903649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Играем летом с детьми</a:t>
            </a:r>
          </a:p>
          <a:p>
            <a:pPr algn="ctr"/>
            <a:endParaRPr lang="ru-RU" sz="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Мингалева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Ирина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Александровна, воспитатель </a:t>
            </a:r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КК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10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         Игры </a:t>
            </a:r>
            <a:r>
              <a:rPr lang="ru-RU" sz="2000" dirty="0"/>
              <a:t>с родителями – это неотъемлемая часть развития детей. Это и укрепление здоровья, и хорошее настроение. Совместные игры сближают родителей и детей. Ваш ребенок придет в восторг, когда увидит серьезного папу, весело играющего в мяч. Для дошкольника «игра – единственный способ освободиться от роли ребенка, оставаясь ребенком». Для взрослого - «единственный способ стать снова ребенком, оставаясь взрослым</a:t>
            </a:r>
            <a:r>
              <a:rPr lang="ru-RU" sz="2000" dirty="0" smtClean="0"/>
              <a:t>».</a:t>
            </a:r>
          </a:p>
          <a:p>
            <a:pPr algn="just"/>
            <a:r>
              <a:rPr lang="ru-RU" sz="2000" dirty="0" smtClean="0"/>
              <a:t>            Во </a:t>
            </a:r>
            <a:r>
              <a:rPr lang="ru-RU" sz="2000" dirty="0"/>
              <a:t>что же можно поиграть с ребенком, чтобы это доставило радость вам и вашим детям? Выбирайте те игры, которые доступны вашему ребенку. Учитывайте, что у детей быстро пропадет увлечение, если они не испытывают радость победы. Вспомните игры, в которые вы играли в детстве, научите этим играм своего ребенка. Это доставит огромное удовольствие и ему, и вам, воспоминания детства очень приятны! Попросите ребенка познакомить вас с играми, в которые он играет в </a:t>
            </a:r>
            <a:r>
              <a:rPr lang="ru-RU" sz="2000" dirty="0" smtClean="0"/>
              <a:t>детском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" t="12428" r="7571" b="13286"/>
          <a:stretch/>
        </p:blipFill>
        <p:spPr bwMode="auto">
          <a:xfrm>
            <a:off x="5268238" y="4005064"/>
            <a:ext cx="3719490" cy="24482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005064"/>
            <a:ext cx="5220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саду со своими сверстниками. Будьте внимательным слушателем, ведь это самые ценные минуты вашего общения. Кроме отличного настроения игры способствуют улучшению взаимоотношений в семье, сближают детей и родителей. Предлагаем вам некоторый перечень игр, которые вы можете использовать с детьми во время летнего отдыха.</a:t>
            </a:r>
          </a:p>
        </p:txBody>
      </p:sp>
    </p:spTree>
    <p:extLst>
      <p:ext uri="{BB962C8B-B14F-4D97-AF65-F5344CB8AC3E}">
        <p14:creationId xmlns:p14="http://schemas.microsoft.com/office/powerpoint/2010/main" val="4207361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964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Игры в городе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   Катание </a:t>
            </a:r>
            <a:r>
              <a:rPr lang="ru-RU" dirty="0"/>
              <a:t>на велосипеде</a:t>
            </a:r>
            <a:r>
              <a:rPr lang="ru-RU" dirty="0" smtClean="0"/>
              <a:t>, самокате, роликах </a:t>
            </a:r>
            <a:r>
              <a:rPr lang="ru-RU" dirty="0"/>
              <a:t>- не только веселое занятие</a:t>
            </a:r>
            <a:r>
              <a:rPr lang="ru-RU" dirty="0" smtClean="0"/>
              <a:t>, но </a:t>
            </a:r>
            <a:r>
              <a:rPr lang="ru-RU" dirty="0"/>
              <a:t>и очень полезное</a:t>
            </a:r>
            <a:r>
              <a:rPr lang="ru-RU" dirty="0" smtClean="0"/>
              <a:t>, хорошо </a:t>
            </a:r>
            <a:r>
              <a:rPr lang="ru-RU" dirty="0"/>
              <a:t>развивает зрительно-моторную координацию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    Рисовать </a:t>
            </a:r>
            <a:r>
              <a:rPr lang="ru-RU" dirty="0"/>
              <a:t>мелками на улице интересно в любом возрасте. Причем рисовать можно не только человечков</a:t>
            </a:r>
            <a:r>
              <a:rPr lang="ru-RU" dirty="0" smtClean="0"/>
              <a:t>, картинки, но </a:t>
            </a:r>
            <a:r>
              <a:rPr lang="ru-RU" dirty="0"/>
              <a:t>и изучать </a:t>
            </a:r>
            <a:r>
              <a:rPr lang="ru-RU" dirty="0" smtClean="0"/>
              <a:t>буквы, цифры </a:t>
            </a:r>
            <a:r>
              <a:rPr lang="ru-RU" dirty="0"/>
              <a:t>и т. д. Можно поиграть в игру </a:t>
            </a:r>
            <a:r>
              <a:rPr lang="ru-RU" dirty="0" smtClean="0"/>
              <a:t>«Полоса препятствий». Рисуется </a:t>
            </a:r>
            <a:r>
              <a:rPr lang="ru-RU" dirty="0"/>
              <a:t>длинная линия с разными изгибами</a:t>
            </a:r>
            <a:r>
              <a:rPr lang="ru-RU" dirty="0" smtClean="0"/>
              <a:t>, зигзагами, по </a:t>
            </a:r>
            <a:r>
              <a:rPr lang="ru-RU" dirty="0"/>
              <a:t>которой надо пройти</a:t>
            </a:r>
            <a:r>
              <a:rPr lang="ru-RU" dirty="0" smtClean="0"/>
              <a:t>; кружочки, по </a:t>
            </a:r>
            <a:r>
              <a:rPr lang="ru-RU" dirty="0"/>
              <a:t>которым надо прыгать</a:t>
            </a:r>
            <a:r>
              <a:rPr lang="ru-RU" dirty="0" smtClean="0"/>
              <a:t>; следы </a:t>
            </a:r>
            <a:r>
              <a:rPr lang="ru-RU" dirty="0"/>
              <a:t>ног</a:t>
            </a:r>
            <a:r>
              <a:rPr lang="ru-RU" dirty="0" smtClean="0"/>
              <a:t>, на </a:t>
            </a:r>
            <a:r>
              <a:rPr lang="ru-RU" dirty="0"/>
              <a:t>которые надо ставить ноги. В эту игру можно играть вместе с детьми</a:t>
            </a:r>
            <a:r>
              <a:rPr lang="ru-RU" dirty="0" smtClean="0"/>
              <a:t>, они </a:t>
            </a:r>
            <a:r>
              <a:rPr lang="ru-RU" dirty="0"/>
              <a:t>будут в восторге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    Игры </a:t>
            </a:r>
            <a:r>
              <a:rPr lang="ru-RU" dirty="0"/>
              <a:t>с обручем и скакалкой помогут улучшить физическую подготовку ребенка. Можно поставить обручи ребром</a:t>
            </a:r>
            <a:r>
              <a:rPr lang="ru-RU" dirty="0" smtClean="0"/>
              <a:t>, чтобы </a:t>
            </a:r>
            <a:r>
              <a:rPr lang="ru-RU" dirty="0"/>
              <a:t>ребенок прополз по тоннелю или положить два обруча рядом и учить ребенка </a:t>
            </a:r>
            <a:r>
              <a:rPr lang="ru-RU" dirty="0" smtClean="0"/>
              <a:t>прыгать «с </a:t>
            </a:r>
            <a:r>
              <a:rPr lang="ru-RU" dirty="0"/>
              <a:t>кочки на кочку</a:t>
            </a:r>
            <a:r>
              <a:rPr lang="ru-RU" dirty="0" smtClean="0"/>
              <a:t>".</a:t>
            </a:r>
            <a:endParaRPr lang="ru-RU" dirty="0"/>
          </a:p>
          <a:p>
            <a:pPr algn="just"/>
            <a:r>
              <a:rPr lang="ru-RU" dirty="0" smtClean="0"/>
              <a:t>    Надувание </a:t>
            </a:r>
            <a:r>
              <a:rPr lang="ru-RU" dirty="0"/>
              <a:t>мыльных пузырей доставит массу удовольствия детям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    Пускание </a:t>
            </a:r>
            <a:r>
              <a:rPr lang="ru-RU" dirty="0"/>
              <a:t>бумажных самолетиков. Можно соревноваться - у кого пролетит дальше и быстрее.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63" b="50000"/>
          <a:stretch/>
        </p:blipFill>
        <p:spPr bwMode="auto">
          <a:xfrm>
            <a:off x="107504" y="4247317"/>
            <a:ext cx="3024336" cy="1726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5"/>
          <a:stretch/>
        </p:blipFill>
        <p:spPr bwMode="auto">
          <a:xfrm>
            <a:off x="6156175" y="4247317"/>
            <a:ext cx="2636635" cy="1757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247317"/>
            <a:ext cx="2325753" cy="2325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6526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784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Игры </a:t>
            </a:r>
            <a:r>
              <a:rPr lang="ru-RU" dirty="0"/>
              <a:t>с мячом развивают ловкость</a:t>
            </a:r>
            <a:r>
              <a:rPr lang="ru-RU" dirty="0" smtClean="0"/>
              <a:t>, крупную </a:t>
            </a:r>
            <a:r>
              <a:rPr lang="ru-RU" dirty="0"/>
              <a:t>моторику</a:t>
            </a:r>
            <a:r>
              <a:rPr lang="ru-RU" dirty="0" smtClean="0"/>
              <a:t>, улучшают </a:t>
            </a:r>
            <a:r>
              <a:rPr lang="ru-RU" dirty="0"/>
              <a:t>координацию движений. Можно поиграть в футбол</a:t>
            </a:r>
            <a:r>
              <a:rPr lang="ru-RU" dirty="0" smtClean="0"/>
              <a:t>, волейбол, баскетбол </a:t>
            </a:r>
            <a:r>
              <a:rPr lang="ru-RU" dirty="0"/>
              <a:t>и др. </a:t>
            </a:r>
            <a:endParaRPr lang="ru-RU" dirty="0" smtClean="0"/>
          </a:p>
          <a:p>
            <a:pPr algn="ctr"/>
            <a:r>
              <a:rPr lang="ru-RU" dirty="0" smtClean="0"/>
              <a:t>         «</a:t>
            </a:r>
            <a:r>
              <a:rPr lang="ru-RU" dirty="0"/>
              <a:t>Съедобное – несъедобное</a:t>
            </a:r>
            <a:r>
              <a:rPr lang="ru-RU" dirty="0" smtClean="0"/>
              <a:t>»</a:t>
            </a:r>
            <a:endParaRPr lang="ru-RU" dirty="0"/>
          </a:p>
          <a:p>
            <a:pPr algn="just"/>
            <a:r>
              <a:rPr lang="ru-RU" dirty="0"/>
              <a:t>Это одна из древних игр. Ее правила довольно просты. Игроки стоят в ряд, ведущий кидает мяч по очереди каждому из игроков, при этом произносит какое-нибудь слово. Если слово «съедобное», игрок должен поймать мяч, если «несъедобное» - оттолкнуть. Если игрок ошибается, то он меняется местами с ведущим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Назови животное</a:t>
            </a:r>
            <a:r>
              <a:rPr lang="ru-RU" dirty="0" smtClean="0"/>
              <a:t>»</a:t>
            </a:r>
            <a:endParaRPr lang="ru-RU" dirty="0"/>
          </a:p>
          <a:p>
            <a:pPr algn="just"/>
            <a:r>
              <a:rPr lang="ru-RU" dirty="0"/>
              <a:t>Можно использовать разную классификацию предметов (города, имена, фрукты, овощи и т. д.). Игроки встают по кругу и начинают передавать мяч друг другу, называя слово. Игрок, который не может быстро назвать слово, выбывает из игры. Играя в такую игру, вы расширяете кругозор и словарный запас своего ребенка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«</a:t>
            </a:r>
            <a:r>
              <a:rPr lang="ru-RU" dirty="0"/>
              <a:t>Догони мяч</a:t>
            </a:r>
            <a:r>
              <a:rPr lang="ru-RU" dirty="0" smtClean="0"/>
              <a:t>»</a:t>
            </a:r>
            <a:endParaRPr lang="ru-RU" dirty="0"/>
          </a:p>
          <a:p>
            <a:pPr algn="just"/>
            <a:r>
              <a:rPr lang="ru-RU" dirty="0"/>
              <a:t>Если у вас на отдыхе оказалось два мяча, можно поиграть в эту игру. Правила очень просты. Игроки передают по команде мяч друг другу, стараясь, чтобы один мяч не догнал другой.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530377"/>
            <a:ext cx="3024336" cy="2262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" t="5525" r="6343" b="10701"/>
          <a:stretch/>
        </p:blipFill>
        <p:spPr bwMode="auto">
          <a:xfrm>
            <a:off x="5508951" y="4530377"/>
            <a:ext cx="3383529" cy="2258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911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Игры на пляже</a:t>
            </a:r>
          </a:p>
          <a:p>
            <a:endParaRPr lang="ru-RU" dirty="0"/>
          </a:p>
          <a:p>
            <a:pPr algn="just"/>
            <a:r>
              <a:rPr lang="ru-RU" dirty="0" smtClean="0"/>
              <a:t>    На </a:t>
            </a:r>
            <a:r>
              <a:rPr lang="ru-RU" dirty="0"/>
              <a:t>берегу моря тоже можно придумать много игр. Если берег песчаный</a:t>
            </a:r>
            <a:r>
              <a:rPr lang="ru-RU" dirty="0" smtClean="0"/>
              <a:t>, лучшее </a:t>
            </a:r>
            <a:r>
              <a:rPr lang="ru-RU" dirty="0"/>
              <a:t>занятие - возведение башенок или замков. Можно соревноваться</a:t>
            </a:r>
            <a:r>
              <a:rPr lang="ru-RU" dirty="0" smtClean="0"/>
              <a:t>, кто </a:t>
            </a:r>
            <a:r>
              <a:rPr lang="ru-RU" dirty="0"/>
              <a:t>быстрее построит или чья башенка выше. Если берег каменистый можно увлечь ребенка собиранием интересных камней</a:t>
            </a:r>
            <a:r>
              <a:rPr lang="ru-RU" dirty="0" smtClean="0"/>
              <a:t>, а </a:t>
            </a:r>
            <a:r>
              <a:rPr lang="ru-RU" dirty="0"/>
              <a:t>потом вместе раскрасить их дома. Хороши игры с надувным </a:t>
            </a:r>
            <a:r>
              <a:rPr lang="ru-RU" dirty="0" smtClean="0"/>
              <a:t>мячом, они </a:t>
            </a:r>
            <a:r>
              <a:rPr lang="ru-RU" dirty="0"/>
              <a:t>тренируют координацию движений</a:t>
            </a:r>
            <a:r>
              <a:rPr lang="ru-RU" dirty="0" smtClean="0"/>
              <a:t>, развивают </a:t>
            </a:r>
            <a:r>
              <a:rPr lang="ru-RU" dirty="0"/>
              <a:t>ловкость и реакцию.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21" y="2147957"/>
            <a:ext cx="3461902" cy="2272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5"/>
          <a:stretch/>
        </p:blipFill>
        <p:spPr bwMode="auto">
          <a:xfrm>
            <a:off x="3333769" y="4575450"/>
            <a:ext cx="2479058" cy="2233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74073"/>
            <a:ext cx="3519701" cy="2346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652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Игры на природе</a:t>
            </a:r>
          </a:p>
          <a:p>
            <a:endParaRPr lang="ru-RU" dirty="0"/>
          </a:p>
          <a:p>
            <a:pPr algn="just"/>
            <a:r>
              <a:rPr lang="ru-RU" dirty="0" smtClean="0"/>
              <a:t>    </a:t>
            </a:r>
            <a:r>
              <a:rPr lang="ru-RU" sz="2000" dirty="0" smtClean="0"/>
              <a:t>Выезжая </a:t>
            </a:r>
            <a:r>
              <a:rPr lang="ru-RU" sz="2000" dirty="0"/>
              <a:t>на природу можно взять с собой мячи</a:t>
            </a:r>
            <a:r>
              <a:rPr lang="ru-RU" sz="2000" dirty="0" smtClean="0"/>
              <a:t>, ракетки </a:t>
            </a:r>
            <a:r>
              <a:rPr lang="ru-RU" sz="2000" dirty="0"/>
              <a:t>с воланом</a:t>
            </a:r>
            <a:r>
              <a:rPr lang="ru-RU" sz="2000" dirty="0" smtClean="0"/>
              <a:t>, ведерки </a:t>
            </a:r>
            <a:r>
              <a:rPr lang="ru-RU" sz="2000" dirty="0"/>
              <a:t>и устроить веселые соревнования. Например</a:t>
            </a:r>
            <a:r>
              <a:rPr lang="ru-RU" sz="2000" dirty="0" smtClean="0"/>
              <a:t>, "</a:t>
            </a:r>
            <a:r>
              <a:rPr lang="ru-RU" sz="2000" dirty="0"/>
              <a:t>Кто больше соберет шишек" или "Кто самый ловкий</a:t>
            </a:r>
            <a:r>
              <a:rPr lang="ru-RU" sz="2000" dirty="0" smtClean="0"/>
              <a:t>". Поставьте </a:t>
            </a:r>
            <a:r>
              <a:rPr lang="ru-RU" sz="2000" dirty="0"/>
              <a:t>на пенек пластиковую бутылку и пусть все участники пытаются сбить ее шишкой. Собирайте с ребенком желуди для поделок и растения для гербария.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90" y="2308702"/>
            <a:ext cx="4464496" cy="2232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5" r="5248" b="8087"/>
          <a:stretch/>
        </p:blipFill>
        <p:spPr bwMode="auto">
          <a:xfrm>
            <a:off x="5063339" y="4670397"/>
            <a:ext cx="3671637" cy="2093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46259"/>
            <a:ext cx="2753880" cy="2075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9" y="2253809"/>
            <a:ext cx="1916116" cy="2287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40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Игры на даче</a:t>
            </a:r>
          </a:p>
          <a:p>
            <a:endParaRPr lang="ru-RU" dirty="0"/>
          </a:p>
          <a:p>
            <a:pPr algn="just"/>
            <a:r>
              <a:rPr lang="ru-RU" dirty="0" smtClean="0"/>
              <a:t>    Чтобы </a:t>
            </a:r>
            <a:r>
              <a:rPr lang="ru-RU" dirty="0"/>
              <a:t>отдых на даче запомнился ребенку не хуже курортного</a:t>
            </a:r>
            <a:r>
              <a:rPr lang="ru-RU" dirty="0" smtClean="0"/>
              <a:t>, его </a:t>
            </a:r>
            <a:r>
              <a:rPr lang="ru-RU" dirty="0"/>
              <a:t>надо правильно организовать. Ребенку понадобиться площадка с надувным бассейном</a:t>
            </a:r>
            <a:r>
              <a:rPr lang="ru-RU" dirty="0" smtClean="0"/>
              <a:t>, песочницей, подвесной </a:t>
            </a:r>
            <a:r>
              <a:rPr lang="ru-RU" dirty="0"/>
              <a:t>качелей</a:t>
            </a:r>
            <a:r>
              <a:rPr lang="ru-RU" dirty="0" smtClean="0"/>
              <a:t>, кольцом </a:t>
            </a:r>
            <a:r>
              <a:rPr lang="ru-RU" dirty="0"/>
              <a:t>для баскетбола. Этот перечень позволят себе родители даже с ограниченным бюджетом. Предоставьте ребенку свободу действий. Игры в землекопа</a:t>
            </a:r>
            <a:r>
              <a:rPr lang="ru-RU" dirty="0" smtClean="0"/>
              <a:t>, переливание </a:t>
            </a:r>
            <a:r>
              <a:rPr lang="ru-RU" dirty="0"/>
              <a:t>воды в различные емкости</a:t>
            </a:r>
            <a:r>
              <a:rPr lang="ru-RU" dirty="0" smtClean="0"/>
              <a:t>, полив </a:t>
            </a:r>
            <a:r>
              <a:rPr lang="ru-RU" dirty="0"/>
              <a:t>грядок</a:t>
            </a:r>
            <a:r>
              <a:rPr lang="ru-RU" dirty="0" smtClean="0"/>
              <a:t>, изучение </a:t>
            </a:r>
            <a:r>
              <a:rPr lang="ru-RU" dirty="0"/>
              <a:t>насекомых - очень увлекательные занятия.</a:t>
            </a:r>
          </a:p>
          <a:p>
            <a:pPr algn="just"/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59818"/>
            <a:ext cx="2914650" cy="2138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3383485" cy="2138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170" y="4532663"/>
            <a:ext cx="2325337" cy="23253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98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Monotype Corsiva" pitchFamily="66" charset="0"/>
              </a:rPr>
              <a:t>На самом деле вариантов летних игр очень много, подключайте свою фантазию, изобретательность, и каждый день лета будет праздником для вас и вашего ребенка!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17651"/>
            <a:ext cx="69127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i="1" dirty="0">
                <a:solidFill>
                  <a:srgbClr val="FFFF00"/>
                </a:solidFill>
                <a:latin typeface="Monotype Corsiva" pitchFamily="66" charset="0"/>
              </a:rPr>
              <a:t>Желаю вам хорошего настроения</a:t>
            </a:r>
            <a:r>
              <a:rPr lang="ru-RU" sz="5400" i="1" dirty="0" smtClean="0">
                <a:solidFill>
                  <a:srgbClr val="FFFF00"/>
                </a:solidFill>
                <a:latin typeface="Monotype Corsiva" pitchFamily="66" charset="0"/>
              </a:rPr>
              <a:t>, солнечных </a:t>
            </a:r>
            <a:r>
              <a:rPr lang="ru-RU" sz="5400" i="1" dirty="0">
                <a:solidFill>
                  <a:srgbClr val="FFFF00"/>
                </a:solidFill>
                <a:latin typeface="Monotype Corsiva" pitchFamily="66" charset="0"/>
              </a:rPr>
              <a:t>и веселых летних дней!</a:t>
            </a:r>
          </a:p>
        </p:txBody>
      </p:sp>
      <p:sp>
        <p:nvSpPr>
          <p:cNvPr id="4" name="AutoShape 4" descr="http://189131.selcdn.ru/leonardo/assets/uploads/attachments/d62d_FwlyPZg2Vfvpu5zQXAdsqbHD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189131.selcdn.ru/leonardo/assets/uploads/attachments/d62d_FwlyPZg2Vfvpu5zQXAdsqbHD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189131.selcdn.ru/leonardo/assets/uploads/attachments/d62d_FwlyPZg2Vfvpu5zQXAdsqbHD.gif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189131.selcdn.ru/leonardo/assets/uploads/attachments/d62d_FwlyPZg2Vfvpu5zQXAdsqbHD.gif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189131.selcdn.ru/leonardo/assets/uploads/attachments/d62d_FwlyPZg2Vfvpu5zQXAdsqbHD.gif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5" name="Picture 13" descr="C:\Users\admin\Desktop\d62d_FwlyPZg2Vfvpu5zQXAdsqbH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19" y="3356992"/>
            <a:ext cx="361461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58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822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2018-06-14T17:35:42Z</dcterms:created>
  <dcterms:modified xsi:type="dcterms:W3CDTF">2018-06-21T08:30:02Z</dcterms:modified>
</cp:coreProperties>
</file>