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5" r:id="rId3"/>
    <p:sldId id="266" r:id="rId4"/>
    <p:sldId id="265" r:id="rId5"/>
    <p:sldId id="294" r:id="rId6"/>
    <p:sldId id="291" r:id="rId7"/>
    <p:sldId id="261" r:id="rId8"/>
    <p:sldId id="262" r:id="rId9"/>
    <p:sldId id="295" r:id="rId10"/>
    <p:sldId id="260" r:id="rId11"/>
    <p:sldId id="286" r:id="rId12"/>
    <p:sldId id="259" r:id="rId13"/>
    <p:sldId id="285" r:id="rId14"/>
    <p:sldId id="287" r:id="rId15"/>
    <p:sldId id="288" r:id="rId16"/>
    <p:sldId id="289" r:id="rId17"/>
    <p:sldId id="268" r:id="rId18"/>
    <p:sldId id="290" r:id="rId19"/>
    <p:sldId id="270" r:id="rId20"/>
    <p:sldId id="269" r:id="rId21"/>
    <p:sldId id="293" r:id="rId22"/>
    <p:sldId id="272" r:id="rId23"/>
    <p:sldId id="27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19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gidrukodeliya.ru/voennye-podel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hyperlink" Target="http://nacrestike.ru/podarki-svoimi-rukami/otkrytki-k-9-maya-svoimi-rukami-v-chest-dnya-pobed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5929985262107753579&amp;reqid=1601879245183334-350655630881641113500099-vla1-2759&amp;text=++++++++++++++&#171;&#1055;&#1086;&#1084;&#1086;&#1075;&#1080;+&#1088;&#1072;&#1085;&#1077;&#1085;&#1086;&#1084;&#1091;&#187;++++++++&#1087;&#1086;&#1076;&#1074;&#1080;&#1078;&#1085;&#1072;&#1103;+&#1080;&#1075;&#1088;&#1072;+&#1076;&#1083;&#1103;+&#1076;&#1086;&#1096;&#1082;&#1086;&#1083;&#1100;&#1085;&#1080;&#1082;&#1086;&#1074;" TargetMode="External"/><Relationship Id="rId2" Type="http://schemas.openxmlformats.org/officeDocument/2006/relationships/hyperlink" Target="https://yandex.ru/video/preview/?filmId=11242331037651351258&amp;from=tabbar&amp;parent-reqid=1601879051302658-1265263785451585862200267-production-app-host-man-web-yp-5&amp;text=&#1055;&#1086;&#1076;&#1074;&#1080;&#1078;&#1085;&#1099;&#1077;+&#1080;&#1075;&#1088;&#1099;:+&#171;&#1055;&#1086;&#1083;&#1086;&#1089;&#1072;+&#1087;&#1088;&#1077;&#1087;&#1103;&#1090;&#1089;&#1090;&#1074;&#1080;&#1081;&#187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okruzhayushchiy-mir/2015/03/22/beseda-pochemu-voyna-nazyvaetsya-velikoy-otechestvennoy" TargetMode="External"/><Relationship Id="rId2" Type="http://schemas.openxmlformats.org/officeDocument/2006/relationships/hyperlink" Target="https://nsportal.ru/detskiy-sad/raznoe/2019/11/30/beseda-istoriya-georgievskoy-lentoch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beseda-na-temu-deti-vojny-4133285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3673230824174692142&amp;text=&#1092;&#1080;&#1083;&#1100;&#1084;+&#1076;&#1083;&#1103;+&#1076;&#1086;&#1096;&#1082;&#1086;&#1083;&#1100;&#1085;&#1080;&#1082;&#1086;&#1074;+&#1086;+&#1074;&#1077;&#1083;&#1080;&#1082;&#1086;&#1081;+&#1086;&#1090;&#1077;&#1095;&#1077;&#1089;&#1090;&#1074;&#1077;&#1085;&#1085;&#1086;&#1081;+&#1074;&#1086;&#1081;&#1085;&#1077;" TargetMode="External"/><Relationship Id="rId2" Type="http://schemas.openxmlformats.org/officeDocument/2006/relationships/hyperlink" Target="https://yandex.ru/video/preview?text=&#171;&#1084;&#1080;&#1085;&#1091;&#1090;&#1072;%20&#1087;&#1072;&#1084;&#1103;&#1090;&#1080;&#187;%20&#1074;&#1080;&#1076;&#1077;&#1086;&#1088;&#1086;&#1083;&#1080;&#1082;%20&#1076;&#1083;&#1103;%20&#1076;&#1077;&#1090;&#1077;&#1081;&amp;path=wizard&amp;parent-reqid=1602737982583670-1612324867480755824403893-production-app-host-sas-web-yp-45&amp;wiz_type=vital&amp;filmId=20909346894516766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900igr.net/prezentacija/istorija/pamjat-nasha-zhiva-70-ti-letiju-pobedy-posvjaschaetsja-165747/zachem-ty-vojna-u-malchishek-ikh-detstvo-ukrala-i-sinee-nebo-i-zapakh-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chitaem-detjam-o-voine-mihail-zoschenko-hrabrye-deti.html" TargetMode="External"/><Relationship Id="rId2" Type="http://schemas.openxmlformats.org/officeDocument/2006/relationships/hyperlink" Target="https://tsvetyzhizni.ru/shkatulka_sokrovisch/detskie-zagadki/poslovicy-pogovorki-i-zagadki-o-vojn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video/preview/?filmId=9765380708140285048&amp;text=&#1086;&#1088;&#1083;&#1103;&#1090;&#1072;+&#1091;&#1095;&#1072;&#1090;&#1089;&#1103;+&#1083;&#1077;&#1090;&#1072;&#1090;&#1100;+&#1089;&#1083;&#1091;&#1096;&#1072;&#1090;&#1100;&amp;url=http://www.youtube.com/watch?v=8BnnWtnfm-I" TargetMode="External"/><Relationship Id="rId4" Type="http://schemas.openxmlformats.org/officeDocument/2006/relationships/hyperlink" Target="https://yandex.ru/video/preview?text=&#1074;&#1089;&#1090;&#1072;&#1074;&#1072;&#1081;%20&#1089;&#1090;&#1088;&#1072;&#1085;&#1072;%20&#1086;&#1075;&#1088;&#1086;&#1084;&#1085;&#1072;&#1103;%20&#1089;&#1083;&#1091;&#1096;&#1072;&#1090;&#1100;&amp;path=wizard&amp;parent-reqid=1602738820113414-1045802324666352222703834-production-app-host-man-web-yp-118&amp;wiz_type=vital&amp;filmId=832118783512923465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-295462"/>
            <a:ext cx="8219256" cy="91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МАДОУ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сад комбинированного вида №4 «Солнышко»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«Великий День Победы»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СЗД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Южанина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Н.В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Арамиль 2020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endParaRPr lang="ru-RU" sz="22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476672"/>
            <a:ext cx="8229600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rgbClr val="FF0000"/>
                </a:solidFill>
              </a:rPr>
              <a:t> Вот что у нас получилось!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Наташа\Desktop\фото победы\IMG-20200413-WA0003.jpg"/>
          <p:cNvPicPr>
            <a:picLocks noChangeAspect="1" noChangeArrowheads="1"/>
          </p:cNvPicPr>
          <p:nvPr/>
        </p:nvPicPr>
        <p:blipFill>
          <a:blip r:embed="rId2" cstate="print"/>
          <a:srcRect t="4167" r="3125" b="4167"/>
          <a:stretch>
            <a:fillRect/>
          </a:stretch>
        </p:blipFill>
        <p:spPr bwMode="auto">
          <a:xfrm>
            <a:off x="5940152" y="764704"/>
            <a:ext cx="2664296" cy="1890791"/>
          </a:xfrm>
          <a:prstGeom prst="rect">
            <a:avLst/>
          </a:prstGeom>
          <a:noFill/>
        </p:spPr>
      </p:pic>
      <p:pic>
        <p:nvPicPr>
          <p:cNvPr id="1030" name="Picture 6" descr="C:\Users\Наташа\Desktop\фото победы\IMG-20200413-WA0011.jpg"/>
          <p:cNvPicPr>
            <a:picLocks noChangeAspect="1" noChangeArrowheads="1"/>
          </p:cNvPicPr>
          <p:nvPr/>
        </p:nvPicPr>
        <p:blipFill>
          <a:blip r:embed="rId3" cstate="print"/>
          <a:srcRect l="16269" t="12207" r="10519" b="49646"/>
          <a:stretch>
            <a:fillRect/>
          </a:stretch>
        </p:blipFill>
        <p:spPr bwMode="auto">
          <a:xfrm>
            <a:off x="2987824" y="1484784"/>
            <a:ext cx="2782390" cy="2576286"/>
          </a:xfrm>
          <a:prstGeom prst="rect">
            <a:avLst/>
          </a:prstGeom>
          <a:noFill/>
        </p:spPr>
      </p:pic>
      <p:pic>
        <p:nvPicPr>
          <p:cNvPr id="1031" name="Picture 7" descr="C:\Users\Наташа\Desktop\фото победы\IMG-20200414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736304" cy="1928238"/>
          </a:xfrm>
          <a:prstGeom prst="rect">
            <a:avLst/>
          </a:prstGeom>
          <a:noFill/>
        </p:spPr>
      </p:pic>
      <p:pic>
        <p:nvPicPr>
          <p:cNvPr id="1032" name="Picture 8" descr="C:\Users\Наташа\Desktop\фото победы\IMG-20200414-WA0018.jpg"/>
          <p:cNvPicPr>
            <a:picLocks noChangeAspect="1" noChangeArrowheads="1"/>
          </p:cNvPicPr>
          <p:nvPr/>
        </p:nvPicPr>
        <p:blipFill>
          <a:blip r:embed="rId5" cstate="print"/>
          <a:srcRect l="5649" r="9609" b="37620"/>
          <a:stretch>
            <a:fillRect/>
          </a:stretch>
        </p:blipFill>
        <p:spPr bwMode="auto">
          <a:xfrm>
            <a:off x="395536" y="2204864"/>
            <a:ext cx="2454818" cy="3600400"/>
          </a:xfrm>
          <a:prstGeom prst="rect">
            <a:avLst/>
          </a:prstGeom>
          <a:noFill/>
        </p:spPr>
      </p:pic>
      <p:pic>
        <p:nvPicPr>
          <p:cNvPr id="1026" name="Picture 2" descr="C:\Users\Наташа\Desktop\IMG-20200430-WA00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49080"/>
            <a:ext cx="2897223" cy="2172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Desktop\фото победы\IMG-20200414-WA0029.jpg"/>
          <p:cNvPicPr>
            <a:picLocks noChangeAspect="1" noChangeArrowheads="1"/>
          </p:cNvPicPr>
          <p:nvPr/>
        </p:nvPicPr>
        <p:blipFill>
          <a:blip r:embed="rId2" cstate="print"/>
          <a:srcRect t="5556" b="5556"/>
          <a:stretch>
            <a:fillRect/>
          </a:stretch>
        </p:blipFill>
        <p:spPr bwMode="auto">
          <a:xfrm>
            <a:off x="2051720" y="908720"/>
            <a:ext cx="3024336" cy="2016224"/>
          </a:xfrm>
          <a:prstGeom prst="rect">
            <a:avLst/>
          </a:prstGeom>
          <a:noFill/>
        </p:spPr>
      </p:pic>
      <p:pic>
        <p:nvPicPr>
          <p:cNvPr id="5" name="Picture 3" descr="C:\Users\Наташа\Desktop\фото победы\IMG-20200414-WA0030.jpg"/>
          <p:cNvPicPr>
            <a:picLocks noChangeAspect="1" noChangeArrowheads="1"/>
          </p:cNvPicPr>
          <p:nvPr/>
        </p:nvPicPr>
        <p:blipFill>
          <a:blip r:embed="rId3" cstate="print"/>
          <a:srcRect l="7317" t="18293" r="4878" b="8537"/>
          <a:stretch>
            <a:fillRect/>
          </a:stretch>
        </p:blipFill>
        <p:spPr bwMode="auto">
          <a:xfrm>
            <a:off x="5292080" y="548680"/>
            <a:ext cx="2592288" cy="2880320"/>
          </a:xfrm>
          <a:prstGeom prst="rect">
            <a:avLst/>
          </a:prstGeom>
          <a:noFill/>
        </p:spPr>
      </p:pic>
      <p:pic>
        <p:nvPicPr>
          <p:cNvPr id="6" name="Picture 5" descr="C:\Users\Наташа\Desktop\фото победы\IMG-20200413-WA0008.jpg"/>
          <p:cNvPicPr>
            <a:picLocks noChangeAspect="1" noChangeArrowheads="1"/>
          </p:cNvPicPr>
          <p:nvPr/>
        </p:nvPicPr>
        <p:blipFill>
          <a:blip r:embed="rId4" cstate="print"/>
          <a:srcRect l="2568" t="3188" r="1965" b="4356"/>
          <a:stretch>
            <a:fillRect/>
          </a:stretch>
        </p:blipFill>
        <p:spPr bwMode="auto">
          <a:xfrm>
            <a:off x="3131840" y="3573016"/>
            <a:ext cx="2736304" cy="1987501"/>
          </a:xfrm>
          <a:prstGeom prst="rect">
            <a:avLst/>
          </a:prstGeom>
          <a:noFill/>
        </p:spPr>
      </p:pic>
      <p:pic>
        <p:nvPicPr>
          <p:cNvPr id="7" name="Picture 4" descr="C:\Users\Наташа\Desktop\фото победы\IMG-20200413-WA0007.jpg"/>
          <p:cNvPicPr>
            <a:picLocks noChangeAspect="1" noChangeArrowheads="1"/>
          </p:cNvPicPr>
          <p:nvPr/>
        </p:nvPicPr>
        <p:blipFill>
          <a:blip r:embed="rId5" cstate="print"/>
          <a:srcRect l="5714" t="7473" r="5714" b="11370"/>
          <a:stretch>
            <a:fillRect/>
          </a:stretch>
        </p:blipFill>
        <p:spPr bwMode="auto">
          <a:xfrm>
            <a:off x="6084168" y="4221088"/>
            <a:ext cx="2588248" cy="1758389"/>
          </a:xfrm>
          <a:prstGeom prst="rect">
            <a:avLst/>
          </a:prstGeom>
          <a:noFill/>
        </p:spPr>
      </p:pic>
      <p:pic>
        <p:nvPicPr>
          <p:cNvPr id="4098" name="Picture 2" descr="C:\Users\Наташа\Desktop\фото победы\IMG-20200414-WA0028.jpg"/>
          <p:cNvPicPr>
            <a:picLocks noChangeAspect="1" noChangeArrowheads="1"/>
          </p:cNvPicPr>
          <p:nvPr/>
        </p:nvPicPr>
        <p:blipFill>
          <a:blip r:embed="rId6" cstate="print"/>
          <a:srcRect l="17423" t="14360" r="17863" b="43758"/>
          <a:stretch>
            <a:fillRect/>
          </a:stretch>
        </p:blipFill>
        <p:spPr bwMode="auto">
          <a:xfrm>
            <a:off x="755576" y="3140968"/>
            <a:ext cx="2232248" cy="3004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endParaRPr lang="ru-RU" u="sng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Наташа\Desktop\фото победы\IMG-20200417-WA0040.jpg"/>
          <p:cNvPicPr>
            <a:picLocks noChangeAspect="1" noChangeArrowheads="1"/>
          </p:cNvPicPr>
          <p:nvPr/>
        </p:nvPicPr>
        <p:blipFill>
          <a:blip r:embed="rId2" cstate="print"/>
          <a:srcRect l="11225" t="16071" r="10714" b="19643"/>
          <a:stretch>
            <a:fillRect/>
          </a:stretch>
        </p:blipFill>
        <p:spPr bwMode="auto">
          <a:xfrm>
            <a:off x="323528" y="1268760"/>
            <a:ext cx="2360834" cy="2592288"/>
          </a:xfrm>
          <a:prstGeom prst="rect">
            <a:avLst/>
          </a:prstGeom>
          <a:noFill/>
        </p:spPr>
      </p:pic>
      <p:pic>
        <p:nvPicPr>
          <p:cNvPr id="5124" name="Picture 4" descr="C:\Users\Наташа\Desktop\фото победы\IMG-20200415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789040"/>
            <a:ext cx="1807513" cy="2520280"/>
          </a:xfrm>
          <a:prstGeom prst="rect">
            <a:avLst/>
          </a:prstGeom>
          <a:noFill/>
        </p:spPr>
      </p:pic>
      <p:pic>
        <p:nvPicPr>
          <p:cNvPr id="2050" name="Picture 2" descr="C:\Users\Наташа\Desktop\IMG-20200418-WA0004.jpg"/>
          <p:cNvPicPr>
            <a:picLocks noChangeAspect="1" noChangeArrowheads="1"/>
          </p:cNvPicPr>
          <p:nvPr/>
        </p:nvPicPr>
        <p:blipFill>
          <a:blip r:embed="rId4" cstate="print"/>
          <a:srcRect t="20231" b="40993"/>
          <a:stretch>
            <a:fillRect/>
          </a:stretch>
        </p:blipFill>
        <p:spPr bwMode="auto">
          <a:xfrm>
            <a:off x="3291642" y="4309392"/>
            <a:ext cx="2520280" cy="1954545"/>
          </a:xfrm>
          <a:prstGeom prst="rect">
            <a:avLst/>
          </a:prstGeom>
          <a:noFill/>
        </p:spPr>
      </p:pic>
      <p:pic>
        <p:nvPicPr>
          <p:cNvPr id="6" name="Picture 2" descr="C:\Users\Наташа\Desktop\фото победы\IMG-20200417-WA0011.jpg"/>
          <p:cNvPicPr>
            <a:picLocks noChangeAspect="1" noChangeArrowheads="1"/>
          </p:cNvPicPr>
          <p:nvPr/>
        </p:nvPicPr>
        <p:blipFill>
          <a:blip r:embed="rId5" cstate="print"/>
          <a:srcRect l="5667" t="11378" r="20655" b="43110"/>
          <a:stretch>
            <a:fillRect/>
          </a:stretch>
        </p:blipFill>
        <p:spPr bwMode="auto">
          <a:xfrm>
            <a:off x="467544" y="3933056"/>
            <a:ext cx="1989221" cy="2448272"/>
          </a:xfrm>
          <a:prstGeom prst="rect">
            <a:avLst/>
          </a:prstGeom>
          <a:noFill/>
        </p:spPr>
      </p:pic>
      <p:pic>
        <p:nvPicPr>
          <p:cNvPr id="1026" name="Picture 2" descr="C:\Users\Наташа\Desktop\IMG-20200420-WA0000.jpg"/>
          <p:cNvPicPr>
            <a:picLocks noChangeAspect="1" noChangeArrowheads="1"/>
          </p:cNvPicPr>
          <p:nvPr/>
        </p:nvPicPr>
        <p:blipFill>
          <a:blip r:embed="rId6" cstate="print"/>
          <a:srcRect l="16964" t="14952" r="15181" b="34754"/>
          <a:stretch>
            <a:fillRect/>
          </a:stretch>
        </p:blipFill>
        <p:spPr bwMode="auto">
          <a:xfrm>
            <a:off x="6876256" y="686695"/>
            <a:ext cx="1872208" cy="2886321"/>
          </a:xfrm>
          <a:prstGeom prst="rect">
            <a:avLst/>
          </a:prstGeom>
          <a:noFill/>
        </p:spPr>
      </p:pic>
      <p:pic>
        <p:nvPicPr>
          <p:cNvPr id="3074" name="Picture 2" descr="C:\Users\Наташа\Desktop\IMG-20200419-WA0027.jpg"/>
          <p:cNvPicPr>
            <a:picLocks noChangeAspect="1" noChangeArrowheads="1"/>
          </p:cNvPicPr>
          <p:nvPr/>
        </p:nvPicPr>
        <p:blipFill>
          <a:blip r:embed="rId7" cstate="print"/>
          <a:srcRect l="16570" t="4971" r="10525" b="25438"/>
          <a:stretch>
            <a:fillRect/>
          </a:stretch>
        </p:blipFill>
        <p:spPr bwMode="auto">
          <a:xfrm>
            <a:off x="2766867" y="892626"/>
            <a:ext cx="1944216" cy="2474457"/>
          </a:xfrm>
          <a:prstGeom prst="rect">
            <a:avLst/>
          </a:prstGeom>
          <a:noFill/>
        </p:spPr>
      </p:pic>
      <p:pic>
        <p:nvPicPr>
          <p:cNvPr id="2" name="Picture 2" descr="C:\Users\Наташа\Desktop\IMG-20200423-WA0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3810" y="1171020"/>
            <a:ext cx="2016224" cy="268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2050" name="Picture 2" descr="C:\Users\Наташа\Desktop\фото победы\IMG-20200414-WA0023.jpg"/>
          <p:cNvPicPr>
            <a:picLocks noChangeAspect="1" noChangeArrowheads="1"/>
          </p:cNvPicPr>
          <p:nvPr/>
        </p:nvPicPr>
        <p:blipFill>
          <a:blip r:embed="rId2" cstate="print"/>
          <a:srcRect l="14416" b="33001"/>
          <a:stretch>
            <a:fillRect/>
          </a:stretch>
        </p:blipFill>
        <p:spPr bwMode="auto">
          <a:xfrm>
            <a:off x="611560" y="2276872"/>
            <a:ext cx="2255318" cy="3672408"/>
          </a:xfrm>
          <a:prstGeom prst="rect">
            <a:avLst/>
          </a:prstGeom>
          <a:noFill/>
        </p:spPr>
      </p:pic>
      <p:pic>
        <p:nvPicPr>
          <p:cNvPr id="2051" name="Picture 3" descr="C:\Users\Наташа\Desktop\фото победы\IMG-20200414-WA0011.jpg"/>
          <p:cNvPicPr>
            <a:picLocks noChangeAspect="1" noChangeArrowheads="1"/>
          </p:cNvPicPr>
          <p:nvPr/>
        </p:nvPicPr>
        <p:blipFill>
          <a:blip r:embed="rId3" cstate="print"/>
          <a:srcRect t="6240" r="23332" b="31361"/>
          <a:stretch>
            <a:fillRect/>
          </a:stretch>
        </p:blipFill>
        <p:spPr bwMode="auto">
          <a:xfrm>
            <a:off x="3203848" y="3356992"/>
            <a:ext cx="1687387" cy="2736304"/>
          </a:xfrm>
          <a:prstGeom prst="rect">
            <a:avLst/>
          </a:prstGeom>
          <a:noFill/>
        </p:spPr>
      </p:pic>
      <p:pic>
        <p:nvPicPr>
          <p:cNvPr id="2052" name="Picture 4" descr="C:\Users\Наташа\Desktop\фото победы\IMG-20200414-WA0003.jpg"/>
          <p:cNvPicPr>
            <a:picLocks noChangeAspect="1" noChangeArrowheads="1"/>
          </p:cNvPicPr>
          <p:nvPr/>
        </p:nvPicPr>
        <p:blipFill>
          <a:blip r:embed="rId4" cstate="print"/>
          <a:srcRect l="5575" t="1818" b="52735"/>
          <a:stretch>
            <a:fillRect/>
          </a:stretch>
        </p:blipFill>
        <p:spPr bwMode="auto">
          <a:xfrm>
            <a:off x="5652120" y="4005064"/>
            <a:ext cx="2805191" cy="1800200"/>
          </a:xfrm>
          <a:prstGeom prst="rect">
            <a:avLst/>
          </a:prstGeom>
          <a:noFill/>
        </p:spPr>
      </p:pic>
      <p:pic>
        <p:nvPicPr>
          <p:cNvPr id="2053" name="Picture 5" descr="C:\Users\Наташа\Desktop\фото победы\IMG-20200414-WA0009.jpg"/>
          <p:cNvPicPr>
            <a:picLocks noChangeAspect="1" noChangeArrowheads="1"/>
          </p:cNvPicPr>
          <p:nvPr/>
        </p:nvPicPr>
        <p:blipFill>
          <a:blip r:embed="rId5" cstate="print"/>
          <a:srcRect l="3838" t="19616" b="12118"/>
          <a:stretch>
            <a:fillRect/>
          </a:stretch>
        </p:blipFill>
        <p:spPr bwMode="auto">
          <a:xfrm>
            <a:off x="6044533" y="785233"/>
            <a:ext cx="2020364" cy="2983278"/>
          </a:xfrm>
          <a:prstGeom prst="rect">
            <a:avLst/>
          </a:prstGeom>
          <a:noFill/>
        </p:spPr>
      </p:pic>
      <p:pic>
        <p:nvPicPr>
          <p:cNvPr id="1026" name="Picture 2" descr="C:\Users\Наташа\Desktop\IMG-20200418-WA0003.jpg"/>
          <p:cNvPicPr>
            <a:picLocks noChangeAspect="1" noChangeArrowheads="1"/>
          </p:cNvPicPr>
          <p:nvPr/>
        </p:nvPicPr>
        <p:blipFill>
          <a:blip r:embed="rId6" cstate="print"/>
          <a:srcRect t="24885" r="23686" b="25345"/>
          <a:stretch>
            <a:fillRect/>
          </a:stretch>
        </p:blipFill>
        <p:spPr bwMode="auto">
          <a:xfrm>
            <a:off x="3419872" y="410925"/>
            <a:ext cx="2088232" cy="2723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ша\Desktop\фото победы\IMG-20200415-WA0001.jpg"/>
          <p:cNvPicPr>
            <a:picLocks noChangeAspect="1" noChangeArrowheads="1"/>
          </p:cNvPicPr>
          <p:nvPr/>
        </p:nvPicPr>
        <p:blipFill>
          <a:blip r:embed="rId2" cstate="print"/>
          <a:srcRect l="8166" t="7655" r="21066" b="40289"/>
          <a:stretch>
            <a:fillRect/>
          </a:stretch>
        </p:blipFill>
        <p:spPr bwMode="auto">
          <a:xfrm>
            <a:off x="539552" y="2132856"/>
            <a:ext cx="2592288" cy="3389916"/>
          </a:xfrm>
          <a:prstGeom prst="rect">
            <a:avLst/>
          </a:prstGeom>
          <a:noFill/>
        </p:spPr>
      </p:pic>
      <p:pic>
        <p:nvPicPr>
          <p:cNvPr id="3074" name="Picture 2" descr="C:\Users\Наташа\Desktop\фото победы\IMG-20200415-WA0003.jpg"/>
          <p:cNvPicPr>
            <a:picLocks noChangeAspect="1" noChangeArrowheads="1"/>
          </p:cNvPicPr>
          <p:nvPr/>
        </p:nvPicPr>
        <p:blipFill>
          <a:blip r:embed="rId3" cstate="print"/>
          <a:srcRect l="8368" t="14752" r="10739" b="30265"/>
          <a:stretch>
            <a:fillRect/>
          </a:stretch>
        </p:blipFill>
        <p:spPr bwMode="auto">
          <a:xfrm>
            <a:off x="6372200" y="764704"/>
            <a:ext cx="2088232" cy="2952328"/>
          </a:xfrm>
          <a:prstGeom prst="rect">
            <a:avLst/>
          </a:prstGeom>
          <a:noFill/>
        </p:spPr>
      </p:pic>
      <p:pic>
        <p:nvPicPr>
          <p:cNvPr id="3075" name="Picture 3" descr="C:\Users\Наташа\Desktop\фото победы\IMG-20200414-WA0007.jpg"/>
          <p:cNvPicPr>
            <a:picLocks noChangeAspect="1" noChangeArrowheads="1"/>
          </p:cNvPicPr>
          <p:nvPr/>
        </p:nvPicPr>
        <p:blipFill>
          <a:blip r:embed="rId4" cstate="print"/>
          <a:srcRect t="37145" b="3425"/>
          <a:stretch>
            <a:fillRect/>
          </a:stretch>
        </p:blipFill>
        <p:spPr bwMode="auto">
          <a:xfrm>
            <a:off x="6084168" y="4149080"/>
            <a:ext cx="2592288" cy="2054158"/>
          </a:xfrm>
          <a:prstGeom prst="rect">
            <a:avLst/>
          </a:prstGeom>
          <a:noFill/>
        </p:spPr>
      </p:pic>
      <p:pic>
        <p:nvPicPr>
          <p:cNvPr id="3076" name="Picture 4" descr="C:\Users\Наташа\Desktop\фото победы\IMG-20200413-WA0011.jpg"/>
          <p:cNvPicPr>
            <a:picLocks noChangeAspect="1" noChangeArrowheads="1"/>
          </p:cNvPicPr>
          <p:nvPr/>
        </p:nvPicPr>
        <p:blipFill>
          <a:blip r:embed="rId5" cstate="print"/>
          <a:srcRect l="16407" t="12926" r="11404" b="46450"/>
          <a:stretch>
            <a:fillRect/>
          </a:stretch>
        </p:blipFill>
        <p:spPr bwMode="auto">
          <a:xfrm>
            <a:off x="3275856" y="404664"/>
            <a:ext cx="2736304" cy="2736304"/>
          </a:xfrm>
          <a:prstGeom prst="rect">
            <a:avLst/>
          </a:prstGeom>
          <a:noFill/>
        </p:spPr>
      </p:pic>
      <p:pic>
        <p:nvPicPr>
          <p:cNvPr id="6" name="Picture 3" descr="C:\Users\Наташа\Desktop\IMG-20200424-WA0004.jpg"/>
          <p:cNvPicPr>
            <a:picLocks noChangeAspect="1" noChangeArrowheads="1"/>
          </p:cNvPicPr>
          <p:nvPr/>
        </p:nvPicPr>
        <p:blipFill>
          <a:blip r:embed="rId6" cstate="print"/>
          <a:srcRect t="3686" r="12622" b="31190"/>
          <a:stretch>
            <a:fillRect/>
          </a:stretch>
        </p:blipFill>
        <p:spPr bwMode="auto">
          <a:xfrm>
            <a:off x="3419872" y="3212976"/>
            <a:ext cx="2376264" cy="314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Наташа\Desktop\фото победы\IMG-20200417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280" r="26961" b="38461"/>
          <a:stretch>
            <a:fillRect/>
          </a:stretch>
        </p:blipFill>
        <p:spPr bwMode="auto">
          <a:xfrm>
            <a:off x="6372200" y="3356992"/>
            <a:ext cx="1944216" cy="2700300"/>
          </a:xfrm>
          <a:prstGeom prst="rect">
            <a:avLst/>
          </a:prstGeom>
          <a:noFill/>
        </p:spPr>
      </p:pic>
      <p:pic>
        <p:nvPicPr>
          <p:cNvPr id="6147" name="Picture 3" descr="C:\Users\Наташа\Desktop\фото победы\IMG-20200416-WA0009.jpg"/>
          <p:cNvPicPr>
            <a:picLocks noChangeAspect="1" noChangeArrowheads="1"/>
          </p:cNvPicPr>
          <p:nvPr/>
        </p:nvPicPr>
        <p:blipFill>
          <a:blip r:embed="rId3" cstate="print"/>
          <a:srcRect b="19447"/>
          <a:stretch>
            <a:fillRect/>
          </a:stretch>
        </p:blipFill>
        <p:spPr bwMode="auto">
          <a:xfrm>
            <a:off x="6084168" y="980728"/>
            <a:ext cx="2376264" cy="2552196"/>
          </a:xfrm>
          <a:prstGeom prst="rect">
            <a:avLst/>
          </a:prstGeom>
          <a:noFill/>
        </p:spPr>
      </p:pic>
      <p:pic>
        <p:nvPicPr>
          <p:cNvPr id="6148" name="Picture 4" descr="C:\Users\Наташа\Desktop\фото победы\IMG-20200417-WA0009 (1).jpg"/>
          <p:cNvPicPr>
            <a:picLocks noChangeAspect="1" noChangeArrowheads="1"/>
          </p:cNvPicPr>
          <p:nvPr/>
        </p:nvPicPr>
        <p:blipFill>
          <a:blip r:embed="rId4" cstate="print"/>
          <a:srcRect l="9369" t="11260" r="6314" b="27934"/>
          <a:stretch>
            <a:fillRect/>
          </a:stretch>
        </p:blipFill>
        <p:spPr bwMode="auto">
          <a:xfrm>
            <a:off x="3563888" y="2204864"/>
            <a:ext cx="2112235" cy="3168352"/>
          </a:xfrm>
          <a:prstGeom prst="rect">
            <a:avLst/>
          </a:prstGeom>
          <a:noFill/>
        </p:spPr>
      </p:pic>
      <p:pic>
        <p:nvPicPr>
          <p:cNvPr id="6150" name="Picture 6" descr="C:\Users\Наташа\Desktop\фото победы\IMG-20200416-WA0004.jpg"/>
          <p:cNvPicPr>
            <a:picLocks noChangeAspect="1" noChangeArrowheads="1"/>
          </p:cNvPicPr>
          <p:nvPr/>
        </p:nvPicPr>
        <p:blipFill>
          <a:blip r:embed="rId5" cstate="print"/>
          <a:srcRect b="28947"/>
          <a:stretch>
            <a:fillRect/>
          </a:stretch>
        </p:blipFill>
        <p:spPr bwMode="auto">
          <a:xfrm>
            <a:off x="1187624" y="3861048"/>
            <a:ext cx="2016224" cy="2546809"/>
          </a:xfrm>
          <a:prstGeom prst="rect">
            <a:avLst/>
          </a:prstGeom>
          <a:noFill/>
        </p:spPr>
      </p:pic>
      <p:pic>
        <p:nvPicPr>
          <p:cNvPr id="6152" name="Picture 8" descr="C:\Users\Наташа\Desktop\фото победы\IMG-20200415-WA0010.jpg"/>
          <p:cNvPicPr>
            <a:picLocks noChangeAspect="1" noChangeArrowheads="1"/>
          </p:cNvPicPr>
          <p:nvPr/>
        </p:nvPicPr>
        <p:blipFill>
          <a:blip r:embed="rId6" cstate="print"/>
          <a:srcRect l="6739" t="5054" r="5648"/>
          <a:stretch>
            <a:fillRect/>
          </a:stretch>
        </p:blipFill>
        <p:spPr bwMode="auto">
          <a:xfrm>
            <a:off x="1187624" y="1052736"/>
            <a:ext cx="1872208" cy="27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Наташа\Desktop\фото победы\IMG-20200413-WA0006.jpg"/>
          <p:cNvPicPr>
            <a:picLocks noChangeAspect="1" noChangeArrowheads="1"/>
          </p:cNvPicPr>
          <p:nvPr/>
        </p:nvPicPr>
        <p:blipFill>
          <a:blip r:embed="rId2" cstate="print"/>
          <a:srcRect t="1" r="21329" b="35096"/>
          <a:stretch>
            <a:fillRect/>
          </a:stretch>
        </p:blipFill>
        <p:spPr bwMode="auto">
          <a:xfrm>
            <a:off x="827584" y="3284984"/>
            <a:ext cx="2160240" cy="3168352"/>
          </a:xfrm>
          <a:prstGeom prst="rect">
            <a:avLst/>
          </a:prstGeom>
          <a:noFill/>
        </p:spPr>
      </p:pic>
      <p:pic>
        <p:nvPicPr>
          <p:cNvPr id="5" name="Picture 5" descr="C:\Users\Наташа\Desktop\фото победы\IMG-20200416-WA0007.jpg"/>
          <p:cNvPicPr>
            <a:picLocks noChangeAspect="1" noChangeArrowheads="1"/>
          </p:cNvPicPr>
          <p:nvPr/>
        </p:nvPicPr>
        <p:blipFill>
          <a:blip r:embed="rId3" cstate="print"/>
          <a:srcRect l="5714" r="2857"/>
          <a:stretch>
            <a:fillRect/>
          </a:stretch>
        </p:blipFill>
        <p:spPr bwMode="auto">
          <a:xfrm>
            <a:off x="3851920" y="404664"/>
            <a:ext cx="1818922" cy="2655361"/>
          </a:xfrm>
          <a:prstGeom prst="rect">
            <a:avLst/>
          </a:prstGeom>
          <a:noFill/>
        </p:spPr>
      </p:pic>
      <p:pic>
        <p:nvPicPr>
          <p:cNvPr id="6" name="Picture 9" descr="C:\Users\Наташа\Desktop\фото победы\IMG-20200415-WA0007.jpg"/>
          <p:cNvPicPr>
            <a:picLocks noChangeAspect="1" noChangeArrowheads="1"/>
          </p:cNvPicPr>
          <p:nvPr/>
        </p:nvPicPr>
        <p:blipFill>
          <a:blip r:embed="rId4" cstate="print"/>
          <a:srcRect l="20438" t="7959" r="15892" b="23596"/>
          <a:stretch>
            <a:fillRect/>
          </a:stretch>
        </p:blipFill>
        <p:spPr bwMode="auto">
          <a:xfrm>
            <a:off x="6516216" y="3284984"/>
            <a:ext cx="2160240" cy="3096344"/>
          </a:xfrm>
          <a:prstGeom prst="rect">
            <a:avLst/>
          </a:prstGeom>
          <a:noFill/>
        </p:spPr>
      </p:pic>
      <p:pic>
        <p:nvPicPr>
          <p:cNvPr id="7" name="Picture 2" descr="C:\Users\Наташа\Desktop\фото победы\IMG-20200417-WA0011.jpg"/>
          <p:cNvPicPr>
            <a:picLocks noChangeAspect="1" noChangeArrowheads="1"/>
          </p:cNvPicPr>
          <p:nvPr/>
        </p:nvPicPr>
        <p:blipFill>
          <a:blip r:embed="rId5" cstate="print"/>
          <a:srcRect l="5667" t="11378" r="20655" b="43110"/>
          <a:stretch>
            <a:fillRect/>
          </a:stretch>
        </p:blipFill>
        <p:spPr bwMode="auto">
          <a:xfrm>
            <a:off x="6444208" y="404664"/>
            <a:ext cx="2106234" cy="2592288"/>
          </a:xfrm>
          <a:prstGeom prst="rect">
            <a:avLst/>
          </a:prstGeom>
          <a:noFill/>
        </p:spPr>
      </p:pic>
      <p:pic>
        <p:nvPicPr>
          <p:cNvPr id="3074" name="Picture 2" descr="C:\Users\Наташа\Desktop\IMG-20200419-WA0002.jpg"/>
          <p:cNvPicPr>
            <a:picLocks noChangeAspect="1" noChangeArrowheads="1"/>
          </p:cNvPicPr>
          <p:nvPr/>
        </p:nvPicPr>
        <p:blipFill>
          <a:blip r:embed="rId6" cstate="print"/>
          <a:srcRect t="8279" b="13070"/>
          <a:stretch>
            <a:fillRect/>
          </a:stretch>
        </p:blipFill>
        <p:spPr bwMode="auto">
          <a:xfrm>
            <a:off x="755576" y="476672"/>
            <a:ext cx="2448272" cy="2567464"/>
          </a:xfrm>
          <a:prstGeom prst="rect">
            <a:avLst/>
          </a:prstGeom>
          <a:noFill/>
        </p:spPr>
      </p:pic>
      <p:pic>
        <p:nvPicPr>
          <p:cNvPr id="8" name="Picture 2" descr="C:\Users\Наташа\Desktop\IMG-20200419-WA0028.jpg"/>
          <p:cNvPicPr>
            <a:picLocks noChangeAspect="1" noChangeArrowheads="1"/>
          </p:cNvPicPr>
          <p:nvPr/>
        </p:nvPicPr>
        <p:blipFill>
          <a:blip r:embed="rId7" cstate="print"/>
          <a:srcRect l="10113" t="2844" r="29207" b="53068"/>
          <a:stretch>
            <a:fillRect/>
          </a:stretch>
        </p:blipFill>
        <p:spPr bwMode="auto">
          <a:xfrm>
            <a:off x="3635896" y="3356992"/>
            <a:ext cx="234142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Наташа\Desktop\IMG-20200423-WA0000.jpg"/>
          <p:cNvPicPr>
            <a:picLocks noChangeAspect="1" noChangeArrowheads="1"/>
          </p:cNvPicPr>
          <p:nvPr/>
        </p:nvPicPr>
        <p:blipFill>
          <a:blip r:embed="rId2" cstate="print"/>
          <a:srcRect b="17955"/>
          <a:stretch>
            <a:fillRect/>
          </a:stretch>
        </p:blipFill>
        <p:spPr bwMode="auto">
          <a:xfrm>
            <a:off x="6012160" y="1628800"/>
            <a:ext cx="2764390" cy="3168352"/>
          </a:xfrm>
          <a:prstGeom prst="rect">
            <a:avLst/>
          </a:prstGeom>
          <a:noFill/>
        </p:spPr>
      </p:pic>
      <p:pic>
        <p:nvPicPr>
          <p:cNvPr id="1031" name="Picture 7" descr="C:\Users\Наташа\Desktop\IMG-20200424-WA0002.jpg"/>
          <p:cNvPicPr>
            <a:picLocks noChangeAspect="1" noChangeArrowheads="1"/>
          </p:cNvPicPr>
          <p:nvPr/>
        </p:nvPicPr>
        <p:blipFill>
          <a:blip r:embed="rId3" cstate="print"/>
          <a:srcRect t="4286" r="5714" b="1429"/>
          <a:stretch>
            <a:fillRect/>
          </a:stretch>
        </p:blipFill>
        <p:spPr bwMode="auto">
          <a:xfrm>
            <a:off x="611560" y="1484784"/>
            <a:ext cx="2520280" cy="3360373"/>
          </a:xfrm>
          <a:prstGeom prst="rect">
            <a:avLst/>
          </a:prstGeom>
          <a:noFill/>
        </p:spPr>
      </p:pic>
      <p:pic>
        <p:nvPicPr>
          <p:cNvPr id="7" name="Picture 4" descr="C:\Users\Наташа\Desktop\IMG-20200428-WA0013.jpg"/>
          <p:cNvPicPr>
            <a:picLocks noChangeAspect="1" noChangeArrowheads="1"/>
          </p:cNvPicPr>
          <p:nvPr/>
        </p:nvPicPr>
        <p:blipFill>
          <a:blip r:embed="rId4" cstate="print"/>
          <a:srcRect l="12083" t="32221" r="23475" b="31531"/>
          <a:stretch>
            <a:fillRect/>
          </a:stretch>
        </p:blipFill>
        <p:spPr bwMode="auto">
          <a:xfrm>
            <a:off x="3203848" y="1340768"/>
            <a:ext cx="275230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Наташа\Desktop\IMG-20200423-WA0012.jpg"/>
          <p:cNvPicPr>
            <a:picLocks noChangeAspect="1" noChangeArrowheads="1"/>
          </p:cNvPicPr>
          <p:nvPr/>
        </p:nvPicPr>
        <p:blipFill>
          <a:blip r:embed="rId2" cstate="print"/>
          <a:srcRect l="6210" r="13064" b="16945"/>
          <a:stretch>
            <a:fillRect/>
          </a:stretch>
        </p:blipFill>
        <p:spPr bwMode="auto">
          <a:xfrm>
            <a:off x="3131840" y="1340768"/>
            <a:ext cx="2729574" cy="3744416"/>
          </a:xfrm>
          <a:prstGeom prst="rect">
            <a:avLst/>
          </a:prstGeom>
          <a:noFill/>
        </p:spPr>
      </p:pic>
      <p:pic>
        <p:nvPicPr>
          <p:cNvPr id="5" name="Picture 5" descr="C:\Users\Наташа\Desktop\IMG-20200423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808312" cy="3744416"/>
          </a:xfrm>
          <a:prstGeom prst="rect">
            <a:avLst/>
          </a:prstGeom>
          <a:noFill/>
        </p:spPr>
      </p:pic>
      <p:pic>
        <p:nvPicPr>
          <p:cNvPr id="7" name="Picture 4" descr="C:\Users\Наташа\Desktop\IMG-20200423-WA0006.jpg"/>
          <p:cNvPicPr>
            <a:picLocks noChangeAspect="1" noChangeArrowheads="1"/>
          </p:cNvPicPr>
          <p:nvPr/>
        </p:nvPicPr>
        <p:blipFill>
          <a:blip r:embed="rId4" cstate="print"/>
          <a:srcRect r="11429" b="12143"/>
          <a:stretch>
            <a:fillRect/>
          </a:stretch>
        </p:blipFill>
        <p:spPr bwMode="auto">
          <a:xfrm>
            <a:off x="5868144" y="1340768"/>
            <a:ext cx="277669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Наташа\Desktop\IMG-20200428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622966" cy="3497288"/>
          </a:xfrm>
          <a:prstGeom prst="rect">
            <a:avLst/>
          </a:prstGeom>
          <a:noFill/>
        </p:spPr>
      </p:pic>
      <p:pic>
        <p:nvPicPr>
          <p:cNvPr id="1027" name="Picture 3" descr="C:\Users\Наташа\Desktop\IMG-2020042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20688"/>
            <a:ext cx="3185253" cy="2388940"/>
          </a:xfrm>
          <a:prstGeom prst="rect">
            <a:avLst/>
          </a:prstGeom>
          <a:noFill/>
        </p:spPr>
      </p:pic>
      <p:pic>
        <p:nvPicPr>
          <p:cNvPr id="1029" name="Picture 5" descr="C:\Users\Наташа\Desktop\IMG-20200428-WA0012.jpg"/>
          <p:cNvPicPr>
            <a:picLocks noChangeAspect="1" noChangeArrowheads="1"/>
          </p:cNvPicPr>
          <p:nvPr/>
        </p:nvPicPr>
        <p:blipFill>
          <a:blip r:embed="rId4" cstate="print"/>
          <a:srcRect t="6618" r="14706"/>
          <a:stretch>
            <a:fillRect/>
          </a:stretch>
        </p:blipFill>
        <p:spPr bwMode="auto">
          <a:xfrm>
            <a:off x="6156176" y="2204864"/>
            <a:ext cx="2592288" cy="3784145"/>
          </a:xfrm>
          <a:prstGeom prst="rect">
            <a:avLst/>
          </a:prstGeom>
          <a:noFill/>
        </p:spPr>
      </p:pic>
      <p:pic>
        <p:nvPicPr>
          <p:cNvPr id="7" name="Picture 8" descr="C:\Users\Наташа\Desktop\IMG-20200424-WA0001.jpg"/>
          <p:cNvPicPr>
            <a:picLocks noChangeAspect="1" noChangeArrowheads="1"/>
          </p:cNvPicPr>
          <p:nvPr/>
        </p:nvPicPr>
        <p:blipFill>
          <a:blip r:embed="rId5" cstate="print"/>
          <a:srcRect l="5264" t="7018" r="5263" b="8772"/>
          <a:stretch>
            <a:fillRect/>
          </a:stretch>
        </p:blipFill>
        <p:spPr bwMode="auto">
          <a:xfrm>
            <a:off x="3059832" y="3861048"/>
            <a:ext cx="30603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Уважаемые родители! Приглашаю вас принять участие  в нашем проекте, посвящённому «Великому Дню Победы!»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dirty="0" smtClean="0"/>
              <a:t>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 проекта: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нравственно - патриотические   чувства у дошкольников, чувство гордости за подвиг нашего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народа в Великой Отечественной войне.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 из бросового материала: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«Музей военной техники»</a:t>
            </a:r>
          </a:p>
          <a:p>
            <a:pPr algn="ctr">
              <a:buNone/>
            </a:pPr>
            <a:r>
              <a:rPr lang="ru-RU" sz="1400" i="1" dirty="0" smtClean="0">
                <a:hlinkClick r:id="rId2"/>
              </a:rPr>
              <a:t>Конструирование из бросового материала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Наташа\Desktop\IMG-20200421-WA0009.jpg"/>
          <p:cNvPicPr>
            <a:picLocks noChangeAspect="1" noChangeArrowheads="1"/>
          </p:cNvPicPr>
          <p:nvPr/>
        </p:nvPicPr>
        <p:blipFill>
          <a:blip r:embed="rId3" cstate="print"/>
          <a:srcRect t="9206" r="11626" b="35560"/>
          <a:stretch>
            <a:fillRect/>
          </a:stretch>
        </p:blipFill>
        <p:spPr bwMode="auto">
          <a:xfrm>
            <a:off x="6228184" y="3356992"/>
            <a:ext cx="2592288" cy="2160240"/>
          </a:xfrm>
          <a:prstGeom prst="rect">
            <a:avLst/>
          </a:prstGeom>
          <a:noFill/>
        </p:spPr>
      </p:pic>
      <p:pic>
        <p:nvPicPr>
          <p:cNvPr id="1027" name="Picture 3" descr="C:\Users\Наташа\Desktop\IMG-20200420-WA0015.jpg"/>
          <p:cNvPicPr>
            <a:picLocks noChangeAspect="1" noChangeArrowheads="1"/>
          </p:cNvPicPr>
          <p:nvPr/>
        </p:nvPicPr>
        <p:blipFill>
          <a:blip r:embed="rId4" cstate="print"/>
          <a:srcRect l="23256" t="4651" r="18605" b="18678"/>
          <a:stretch>
            <a:fillRect/>
          </a:stretch>
        </p:blipFill>
        <p:spPr bwMode="auto">
          <a:xfrm>
            <a:off x="2411760" y="2996952"/>
            <a:ext cx="1728192" cy="3038738"/>
          </a:xfrm>
          <a:prstGeom prst="rect">
            <a:avLst/>
          </a:prstGeom>
          <a:noFill/>
        </p:spPr>
      </p:pic>
      <p:pic>
        <p:nvPicPr>
          <p:cNvPr id="2" name="Picture 2" descr="C:\Users\Наташа\Desktop\IMG-20200421-WA0016.jpg"/>
          <p:cNvPicPr>
            <a:picLocks noChangeAspect="1" noChangeArrowheads="1"/>
          </p:cNvPicPr>
          <p:nvPr/>
        </p:nvPicPr>
        <p:blipFill>
          <a:blip r:embed="rId5" cstate="print"/>
          <a:srcRect l="19726" t="10568" r="7005" b="13346"/>
          <a:stretch>
            <a:fillRect/>
          </a:stretch>
        </p:blipFill>
        <p:spPr bwMode="auto">
          <a:xfrm>
            <a:off x="4139952" y="1772816"/>
            <a:ext cx="2132237" cy="2952328"/>
          </a:xfrm>
          <a:prstGeom prst="rect">
            <a:avLst/>
          </a:prstGeom>
          <a:noFill/>
        </p:spPr>
      </p:pic>
      <p:pic>
        <p:nvPicPr>
          <p:cNvPr id="4" name="Picture 3" descr="C:\Users\Наташа\Desktop\IMG-20200422-WA0001.jpg"/>
          <p:cNvPicPr>
            <a:picLocks noChangeAspect="1" noChangeArrowheads="1"/>
          </p:cNvPicPr>
          <p:nvPr/>
        </p:nvPicPr>
        <p:blipFill>
          <a:blip r:embed="rId6" cstate="print"/>
          <a:srcRect b="7005"/>
          <a:stretch>
            <a:fillRect/>
          </a:stretch>
        </p:blipFill>
        <p:spPr bwMode="auto">
          <a:xfrm>
            <a:off x="395536" y="1988840"/>
            <a:ext cx="195129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Поздравительные открытки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"Поздравительные открытки"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Наташа\Desktop\IMG-20200508-WA0000.jpg"/>
          <p:cNvPicPr>
            <a:picLocks noChangeAspect="1" noChangeArrowheads="1"/>
          </p:cNvPicPr>
          <p:nvPr/>
        </p:nvPicPr>
        <p:blipFill>
          <a:blip r:embed="rId3" cstate="print"/>
          <a:srcRect t="11885" b="13837"/>
          <a:stretch>
            <a:fillRect/>
          </a:stretch>
        </p:blipFill>
        <p:spPr bwMode="auto">
          <a:xfrm>
            <a:off x="3995936" y="1340768"/>
            <a:ext cx="1656184" cy="2677950"/>
          </a:xfrm>
          <a:prstGeom prst="rect">
            <a:avLst/>
          </a:prstGeom>
          <a:noFill/>
        </p:spPr>
      </p:pic>
      <p:pic>
        <p:nvPicPr>
          <p:cNvPr id="5" name="Picture 6" descr="C:\Users\Наташа\Desktop\P00507-2018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0606" t="7955" r="4540"/>
          <a:stretch>
            <a:fillRect/>
          </a:stretch>
        </p:blipFill>
        <p:spPr bwMode="auto">
          <a:xfrm>
            <a:off x="1259632" y="1052736"/>
            <a:ext cx="1656184" cy="2395406"/>
          </a:xfrm>
          <a:prstGeom prst="rect">
            <a:avLst/>
          </a:prstGeom>
          <a:noFill/>
        </p:spPr>
      </p:pic>
      <p:pic>
        <p:nvPicPr>
          <p:cNvPr id="6" name="Picture 5" descr="C:\Users\Наташа\Desktop\P00507-201810.jpg"/>
          <p:cNvPicPr>
            <a:picLocks noChangeAspect="1" noChangeArrowheads="1"/>
          </p:cNvPicPr>
          <p:nvPr/>
        </p:nvPicPr>
        <p:blipFill>
          <a:blip r:embed="rId5" cstate="print"/>
          <a:srcRect l="1922" t="10379" r="4670"/>
          <a:stretch>
            <a:fillRect/>
          </a:stretch>
        </p:blipFill>
        <p:spPr bwMode="auto">
          <a:xfrm rot="16200000">
            <a:off x="402234" y="3998367"/>
            <a:ext cx="2520284" cy="1813597"/>
          </a:xfrm>
          <a:prstGeom prst="rect">
            <a:avLst/>
          </a:prstGeom>
          <a:noFill/>
        </p:spPr>
      </p:pic>
      <p:pic>
        <p:nvPicPr>
          <p:cNvPr id="7" name="Picture 4" descr="C:\Users\Наташа\Desktop\P00507-210943.jpg"/>
          <p:cNvPicPr>
            <a:picLocks noChangeAspect="1" noChangeArrowheads="1"/>
          </p:cNvPicPr>
          <p:nvPr/>
        </p:nvPicPr>
        <p:blipFill>
          <a:blip r:embed="rId6" cstate="print"/>
          <a:srcRect t="5702" r="1824" b="2790"/>
          <a:stretch>
            <a:fillRect/>
          </a:stretch>
        </p:blipFill>
        <p:spPr bwMode="auto">
          <a:xfrm rot="16200000">
            <a:off x="6331345" y="1237607"/>
            <a:ext cx="2664295" cy="1862505"/>
          </a:xfrm>
          <a:prstGeom prst="rect">
            <a:avLst/>
          </a:prstGeom>
          <a:noFill/>
        </p:spPr>
      </p:pic>
      <p:pic>
        <p:nvPicPr>
          <p:cNvPr id="8" name="Picture 3" descr="C:\Users\Наташа\Desktop\P00507-201854.jpg"/>
          <p:cNvPicPr>
            <a:picLocks noChangeAspect="1" noChangeArrowheads="1"/>
          </p:cNvPicPr>
          <p:nvPr/>
        </p:nvPicPr>
        <p:blipFill>
          <a:blip r:embed="rId7" cstate="print"/>
          <a:srcRect l="1768" t="4714"/>
          <a:stretch>
            <a:fillRect/>
          </a:stretch>
        </p:blipFill>
        <p:spPr bwMode="auto">
          <a:xfrm>
            <a:off x="3275856" y="4221088"/>
            <a:ext cx="2736304" cy="1990675"/>
          </a:xfrm>
          <a:prstGeom prst="rect">
            <a:avLst/>
          </a:prstGeom>
          <a:noFill/>
        </p:spPr>
      </p:pic>
      <p:pic>
        <p:nvPicPr>
          <p:cNvPr id="9" name="Picture 2" descr="C:\Users\Наташа\Desktop\P00507-201747.jpg"/>
          <p:cNvPicPr>
            <a:picLocks noChangeAspect="1" noChangeArrowheads="1"/>
          </p:cNvPicPr>
          <p:nvPr/>
        </p:nvPicPr>
        <p:blipFill>
          <a:blip r:embed="rId8" cstate="print"/>
          <a:srcRect l="2435" t="7964" r="8507"/>
          <a:stretch>
            <a:fillRect/>
          </a:stretch>
        </p:blipFill>
        <p:spPr bwMode="auto">
          <a:xfrm rot="16200000">
            <a:off x="6257334" y="3945697"/>
            <a:ext cx="2302001" cy="178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Подвижные игры: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«Полоса препятствий»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hlinkClick r:id="rId2"/>
              </a:rPr>
              <a:t>"Полоса препятствий"              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«Помоги раненому»   </a:t>
            </a:r>
            <a:r>
              <a:rPr lang="ru-RU" sz="2000" dirty="0" smtClean="0"/>
              <a:t> </a:t>
            </a:r>
            <a:r>
              <a:rPr lang="ru-RU" sz="2000" i="1" dirty="0" smtClean="0">
                <a:hlinkClick r:id="rId3"/>
              </a:rPr>
              <a:t>«Помоги раненому»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Наташа\Desktop\IMG-20200430-WA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64904"/>
            <a:ext cx="2376264" cy="3168353"/>
          </a:xfrm>
          <a:prstGeom prst="rect">
            <a:avLst/>
          </a:prstGeom>
          <a:noFill/>
        </p:spPr>
      </p:pic>
      <p:pic>
        <p:nvPicPr>
          <p:cNvPr id="2051" name="Picture 3" descr="C:\Users\Наташа\Desktop\IMG-20200430-WA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564904"/>
            <a:ext cx="2376264" cy="3168354"/>
          </a:xfrm>
          <a:prstGeom prst="rect">
            <a:avLst/>
          </a:prstGeom>
          <a:noFill/>
        </p:spPr>
      </p:pic>
      <p:pic>
        <p:nvPicPr>
          <p:cNvPr id="2053" name="Picture 5" descr="C:\Users\Наташа\Desktop\IMG-20200430-WA0003.jpg"/>
          <p:cNvPicPr>
            <a:picLocks noChangeAspect="1" noChangeArrowheads="1"/>
          </p:cNvPicPr>
          <p:nvPr/>
        </p:nvPicPr>
        <p:blipFill>
          <a:blip r:embed="rId6" cstate="print"/>
          <a:srcRect t="17371" r="13285" b="9672"/>
          <a:stretch>
            <a:fillRect/>
          </a:stretch>
        </p:blipFill>
        <p:spPr bwMode="auto">
          <a:xfrm>
            <a:off x="3275856" y="2348880"/>
            <a:ext cx="216024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6" descr="C:\Users\Наташа\Desktop\IMG-20200430-WA0058.jpg"/>
          <p:cNvPicPr>
            <a:picLocks noChangeAspect="1" noChangeArrowheads="1"/>
          </p:cNvPicPr>
          <p:nvPr/>
        </p:nvPicPr>
        <p:blipFill>
          <a:blip r:embed="rId2" cstate="print"/>
          <a:srcRect l="11571" t="8679" r="7429" b="27679"/>
          <a:stretch>
            <a:fillRect/>
          </a:stretch>
        </p:blipFill>
        <p:spPr bwMode="auto">
          <a:xfrm>
            <a:off x="1043608" y="3717032"/>
            <a:ext cx="2405722" cy="2520280"/>
          </a:xfrm>
          <a:prstGeom prst="rect">
            <a:avLst/>
          </a:prstGeom>
          <a:noFill/>
        </p:spPr>
      </p:pic>
      <p:pic>
        <p:nvPicPr>
          <p:cNvPr id="3074" name="Picture 2" descr="C:\Users\Наташа\Desktop\IMG-20200430-WA0042.jpg"/>
          <p:cNvPicPr>
            <a:picLocks noChangeAspect="1" noChangeArrowheads="1"/>
          </p:cNvPicPr>
          <p:nvPr/>
        </p:nvPicPr>
        <p:blipFill>
          <a:blip r:embed="rId3" cstate="print"/>
          <a:srcRect l="9682" r="9636" b="10443"/>
          <a:stretch>
            <a:fillRect/>
          </a:stretch>
        </p:blipFill>
        <p:spPr bwMode="auto">
          <a:xfrm>
            <a:off x="6444208" y="1772816"/>
            <a:ext cx="2016224" cy="2984012"/>
          </a:xfrm>
          <a:prstGeom prst="rect">
            <a:avLst/>
          </a:prstGeom>
          <a:noFill/>
        </p:spPr>
      </p:pic>
      <p:pic>
        <p:nvPicPr>
          <p:cNvPr id="3075" name="Picture 3" descr="C:\Users\Наташа\Desktop\IMG-20200430-WA0005.jpg"/>
          <p:cNvPicPr>
            <a:picLocks noChangeAspect="1" noChangeArrowheads="1"/>
          </p:cNvPicPr>
          <p:nvPr/>
        </p:nvPicPr>
        <p:blipFill>
          <a:blip r:embed="rId4" cstate="print"/>
          <a:srcRect l="25042" t="6037" b="55730"/>
          <a:stretch>
            <a:fillRect/>
          </a:stretch>
        </p:blipFill>
        <p:spPr bwMode="auto">
          <a:xfrm>
            <a:off x="3419872" y="692696"/>
            <a:ext cx="2858794" cy="2592288"/>
          </a:xfrm>
          <a:prstGeom prst="rect">
            <a:avLst/>
          </a:prstGeom>
          <a:noFill/>
        </p:spPr>
      </p:pic>
      <p:pic>
        <p:nvPicPr>
          <p:cNvPr id="3076" name="Picture 4" descr="C:\Users\Наташа\Desktop\IMG-20200430-WA0046.jpg"/>
          <p:cNvPicPr>
            <a:picLocks noChangeAspect="1" noChangeArrowheads="1"/>
          </p:cNvPicPr>
          <p:nvPr/>
        </p:nvPicPr>
        <p:blipFill>
          <a:blip r:embed="rId5" cstate="print"/>
          <a:srcRect l="9648" t="12664" r="17989" b="24019"/>
          <a:stretch>
            <a:fillRect/>
          </a:stretch>
        </p:blipFill>
        <p:spPr bwMode="auto">
          <a:xfrm>
            <a:off x="1115616" y="1124744"/>
            <a:ext cx="2160240" cy="2520280"/>
          </a:xfrm>
          <a:prstGeom prst="rect">
            <a:avLst/>
          </a:prstGeom>
          <a:noFill/>
        </p:spPr>
      </p:pic>
      <p:pic>
        <p:nvPicPr>
          <p:cNvPr id="3077" name="Picture 5" descr="C:\Users\Наташа\Desktop\IMG-20200430-WA0062.jpg"/>
          <p:cNvPicPr>
            <a:picLocks noChangeAspect="1" noChangeArrowheads="1"/>
          </p:cNvPicPr>
          <p:nvPr/>
        </p:nvPicPr>
        <p:blipFill>
          <a:blip r:embed="rId6" cstate="print"/>
          <a:srcRect t="25430" r="6757"/>
          <a:stretch>
            <a:fillRect/>
          </a:stretch>
        </p:blipFill>
        <p:spPr bwMode="auto">
          <a:xfrm>
            <a:off x="3707904" y="3573016"/>
            <a:ext cx="2339740" cy="2494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ОГРОМНОЕ СПАСИБО ВСЕМ РОДИТЕЛЯМ, КОТОРЫЕ ПРИНЯЛИ УЧАСТИЕ В НАШЕМ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ПРОЕКТЕ!!!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/>
          </a:p>
        </p:txBody>
      </p:sp>
      <p:pic>
        <p:nvPicPr>
          <p:cNvPr id="1027" name="Picture 3" descr="C:\Users\комп\Desktop\5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463032" cy="34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9552" y="-4275484"/>
            <a:ext cx="8352928" cy="1575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 проекта: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дошкольников с историческими фактами военных лет, дать представление о значении победы нашего народа в Великой Отечественной войне.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ормировать у детей интерес к истории своей семьи в военные годы.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произведениями искусства, художественной литературы и музыки военных лет, обогащать и пополнять словарный запас детей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гражданскую позицию, чувство любви к Родине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трепетное отношение к празднику Победы, уважение к заслугам и подвигам воинов ВОВ.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ривлекать родителей к патриотическому воспитанию.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Уважаемые родители проведите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с вашим   ребёнком следующие</a:t>
            </a:r>
            <a:r>
              <a:rPr lang="ru-RU" dirty="0" smtClean="0">
                <a:solidFill>
                  <a:srgbClr val="FF0000"/>
                </a:solidFill>
              </a:rPr>
              <a:t>  беседы: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(нажмите на ссылку)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«История Георгиевской ленточки»</a:t>
            </a:r>
          </a:p>
          <a:p>
            <a:pPr algn="ctr">
              <a:buNone/>
            </a:pPr>
            <a:r>
              <a:rPr lang="ru-RU" sz="1500" i="1" dirty="0" smtClean="0">
                <a:hlinkClick r:id="rId2"/>
              </a:rPr>
              <a:t>Георгиевская ленточка</a:t>
            </a:r>
            <a:endParaRPr lang="ru-RU" sz="1500" i="1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«Почему война называется Великой Отечественной?» </a:t>
            </a:r>
          </a:p>
          <a:p>
            <a:pPr algn="ctr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Почему война называется Великой Отечественной</a:t>
            </a:r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«Дети войны»</a:t>
            </a:r>
          </a:p>
          <a:p>
            <a:pPr algn="ctr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Дети войны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500" i="1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Просмотрите с ребёнком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видеофильмы о Войне: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«Минута памяти»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Минута памяти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«Фильм о Великой Отечественной войне»</a:t>
            </a:r>
          </a:p>
          <a:p>
            <a:pPr algn="ctr">
              <a:buNone/>
            </a:pPr>
            <a:endParaRPr lang="ru-RU" sz="1500" i="1" dirty="0" smtClean="0"/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Фильм о войне для детей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IMG-20200507-WA0007.jpg"/>
          <p:cNvPicPr>
            <a:picLocks noChangeAspect="1" noChangeArrowheads="1"/>
          </p:cNvPicPr>
          <p:nvPr/>
        </p:nvPicPr>
        <p:blipFill>
          <a:blip r:embed="rId2" cstate="print"/>
          <a:srcRect t="15124" b="36263"/>
          <a:stretch>
            <a:fillRect/>
          </a:stretch>
        </p:blipFill>
        <p:spPr bwMode="auto">
          <a:xfrm>
            <a:off x="611560" y="1700808"/>
            <a:ext cx="3703133" cy="3744416"/>
          </a:xfrm>
          <a:prstGeom prst="rect">
            <a:avLst/>
          </a:prstGeom>
          <a:noFill/>
        </p:spPr>
      </p:pic>
      <p:pic>
        <p:nvPicPr>
          <p:cNvPr id="2051" name="Picture 3" descr="C:\Users\Наташа\Desktop\IMG-20200507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Просмотрите презентацию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 завтра была война»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u="sng" dirty="0" smtClean="0">
                <a:hlinkClick r:id="rId2"/>
              </a:rPr>
              <a:t>А завтра была война</a:t>
            </a:r>
            <a:endParaRPr lang="ru-RU" sz="1400" u="sng" dirty="0" smtClean="0"/>
          </a:p>
        </p:txBody>
      </p:sp>
      <p:pic>
        <p:nvPicPr>
          <p:cNvPr id="1026" name="Picture 2" descr="C:\Users\Наташа\Desktop\IMG-20200507-WA0001.jpg"/>
          <p:cNvPicPr>
            <a:picLocks noChangeAspect="1" noChangeArrowheads="1"/>
          </p:cNvPicPr>
          <p:nvPr/>
        </p:nvPicPr>
        <p:blipFill>
          <a:blip r:embed="rId3" cstate="print"/>
          <a:srcRect t="21718" r="8992" b="15590"/>
          <a:stretch>
            <a:fillRect/>
          </a:stretch>
        </p:blipFill>
        <p:spPr bwMode="auto">
          <a:xfrm>
            <a:off x="683568" y="2708920"/>
            <a:ext cx="3498143" cy="3212976"/>
          </a:xfrm>
          <a:prstGeom prst="rect">
            <a:avLst/>
          </a:prstGeom>
          <a:noFill/>
        </p:spPr>
      </p:pic>
      <p:pic>
        <p:nvPicPr>
          <p:cNvPr id="1027" name="Picture 3" descr="C:\Users\Наташа\Desktop\IMG-20200506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08920"/>
            <a:ext cx="422447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Прочитайте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пословицы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поговороки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Пословицы о войне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М. Зощенко «Солдатские рассказы»</a:t>
            </a:r>
          </a:p>
          <a:p>
            <a:pPr algn="ctr">
              <a:buNone/>
            </a:pPr>
            <a:r>
              <a:rPr lang="ru-RU" sz="1600" i="1" dirty="0" smtClean="0">
                <a:hlinkClick r:id="rId3"/>
              </a:rPr>
              <a:t>Читаем детям о ВОВ</a:t>
            </a:r>
            <a:endParaRPr lang="ru-RU" sz="1600" i="1" dirty="0" smtClean="0"/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Слушание музыкальных произведений: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«Вставай страна огромная»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(муз. А. Александрова, сл. В. Лебедева-Кумача)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Вставай страна огромная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Орлята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учатся летать»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(муз.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Пахмутовой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сл. 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Добронравого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Орлята учатся летать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Уважаемые родители!!!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Нарисуйте с ребёнком рисунки,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сделайте аппликацию или слепите из пластилина поделки, посвящённые великому празднику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ДЕНЬ ПОБЕДЫ!!!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253</Words>
  <Application>Microsoft Office PowerPoint</Application>
  <PresentationFormat>Экран (4:3)</PresentationFormat>
  <Paragraphs>147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Уважаемые родители!!! Нарисуйте с ребёнком рисунки, сделайте аппликацию или слепите из пластилина поделки, посвящённые великому празднику    ДЕНЬ ПОБЕДЫ!!!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Поздравительные открытки  "Поздравительные открытки"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41</cp:revision>
  <dcterms:created xsi:type="dcterms:W3CDTF">2020-04-14T04:10:20Z</dcterms:created>
  <dcterms:modified xsi:type="dcterms:W3CDTF">2020-10-27T12:50:34Z</dcterms:modified>
</cp:coreProperties>
</file>