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7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6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2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7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1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0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3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1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3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1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C41E19-3CA9-4C7A-947A-2AA445C0FD6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B49787-21E0-4866-9237-31E0A4EE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nsportal.ru/detskiy-sad/materialy-dlya-roditeley/2018/05/20/konsultatsiya-dlya-roditeley-muzyka-na-kuh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rAZvfTzZ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55" y="973715"/>
            <a:ext cx="8741501" cy="450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3127" y="5320147"/>
            <a:ext cx="448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1кк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Трясцина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Яковлевна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506" y="6495803"/>
            <a:ext cx="187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Арамиль,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688" y="327384"/>
            <a:ext cx="763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/>
              <a:t>«Детский сад комбинированного вида № 4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19979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024" y="1286273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Цель:</a:t>
            </a:r>
            <a:r>
              <a:rPr lang="ru-RU" dirty="0" smtClean="0">
                <a:cs typeface="Aharoni" panose="02010803020104030203" pitchFamily="2" charset="-79"/>
              </a:rPr>
              <a:t>  пробудить интерес  к окружающему миру звуков, научить  воспринимать  художественные образы и изобразить их при  помощи предметов окружающих нас.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cs typeface="Aharoni" panose="02010803020104030203" pitchFamily="2" charset="-79"/>
              </a:rPr>
              <a:t>Развивать эмоционально-  образное музыкальное  восприятие.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cs typeface="Aharoni" panose="02010803020104030203" pitchFamily="2" charset="-79"/>
              </a:rPr>
              <a:t>Сформировать навыки и умения различать звуки.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ru-RU" dirty="0" smtClean="0">
                <a:cs typeface="Aharoni" panose="02010803020104030203" pitchFamily="2" charset="-79"/>
              </a:rPr>
              <a:t>Закрепля</a:t>
            </a:r>
            <a:r>
              <a:rPr lang="ru-RU" dirty="0">
                <a:cs typeface="Aharoni" panose="02010803020104030203" pitchFamily="2" charset="-79"/>
              </a:rPr>
              <a:t>ть представления о разнообразии звуков вокруг нас.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3194" y="1140031"/>
            <a:ext cx="6852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Консультация для родителей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«Музыка на кухне»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5" y="2771899"/>
            <a:ext cx="5530685" cy="33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9" y="356260"/>
            <a:ext cx="7873342" cy="61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1" y="1983178"/>
            <a:ext cx="8063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старших групп «Колокольчики» и «Пчёлки»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«Звуки на кухне»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2" y="1674420"/>
            <a:ext cx="5902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всем, кто принял участие в проекте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102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Lena_Yak</dc:creator>
  <cp:lastModifiedBy>Пользователь Windows</cp:lastModifiedBy>
  <cp:revision>11</cp:revision>
  <dcterms:created xsi:type="dcterms:W3CDTF">2020-10-12T07:15:05Z</dcterms:created>
  <dcterms:modified xsi:type="dcterms:W3CDTF">2020-10-27T13:38:46Z</dcterms:modified>
</cp:coreProperties>
</file>