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59" r:id="rId2"/>
    <p:sldId id="263" r:id="rId3"/>
    <p:sldId id="258" r:id="rId4"/>
    <p:sldId id="257" r:id="rId5"/>
    <p:sldId id="260" r:id="rId6"/>
    <p:sldId id="261" r:id="rId7"/>
    <p:sldId id="262" r:id="rId8"/>
    <p:sldId id="264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0" d="100"/>
          <a:sy n="80" d="100"/>
        </p:scale>
        <p:origin x="-96" y="-58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6DDE77-017F-4A3D-8D52-3E2C70312BED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39102C8-8677-405A-A874-CC8FD1B966B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3233308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39102C8-8677-405A-A874-CC8FD1B966BE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48733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DCE-390E-4EA6-8FD1-709D83FC7F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76A4EDEF-9436-47F9-B7C6-8C4599B30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762085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DCE-390E-4EA6-8FD1-709D83FC7F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A4EDEF-9436-47F9-B7C6-8C4599B30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175077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DCE-390E-4EA6-8FD1-709D83FC7F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A4EDEF-9436-47F9-B7C6-8C4599B30669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36816521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DCE-390E-4EA6-8FD1-709D83FC7F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A4EDEF-9436-47F9-B7C6-8C4599B30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875723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DCE-390E-4EA6-8FD1-709D83FC7F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A4EDEF-9436-47F9-B7C6-8C4599B30669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11493266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DCE-390E-4EA6-8FD1-709D83FC7F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A4EDEF-9436-47F9-B7C6-8C4599B30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6887806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DCE-390E-4EA6-8FD1-709D83FC7F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EDEF-9436-47F9-B7C6-8C4599B30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3533523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DCE-390E-4EA6-8FD1-709D83FC7F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EDEF-9436-47F9-B7C6-8C4599B30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29571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DCE-390E-4EA6-8FD1-709D83FC7F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EDEF-9436-47F9-B7C6-8C4599B30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378405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DCE-390E-4EA6-8FD1-709D83FC7F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76A4EDEF-9436-47F9-B7C6-8C4599B30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1308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DCE-390E-4EA6-8FD1-709D83FC7F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A4EDEF-9436-47F9-B7C6-8C4599B30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542824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DCE-390E-4EA6-8FD1-709D83FC7F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76A4EDEF-9436-47F9-B7C6-8C4599B30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4512162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DCE-390E-4EA6-8FD1-709D83FC7F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EDEF-9436-47F9-B7C6-8C4599B30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4791599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DCE-390E-4EA6-8FD1-709D83FC7F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EDEF-9436-47F9-B7C6-8C4599B30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549741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DCE-390E-4EA6-8FD1-709D83FC7F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4EDEF-9436-47F9-B7C6-8C4599B30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9437353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E4FDCE-390E-4EA6-8FD1-709D83FC7F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76A4EDEF-9436-47F9-B7C6-8C4599B30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4224825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7E4FDCE-390E-4EA6-8FD1-709D83FC7FA6}" type="datetimeFigureOut">
              <a:rPr lang="ru-RU" smtClean="0"/>
              <a:t>27.10.2020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76A4EDEF-9436-47F9-B7C6-8C4599B3066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8706896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iveinternet.ru/users/4623230/post275278856/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ped-kopilka.ru/blogs/blog69554/raskaz-dlja-doshkolnikov-9-maja-den-pobedy-s-prezentaciei.html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nsportal.ru/detskii-sad/hudozhestvennaya-literatura/2016/10/25/sbornik-stihotvoreniy-ko-dnyu-pobedy-dlya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odevaika.ru/blog/269218/9-multfilmov-k-9-maya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X7ArqdA7njw&amp;t=140s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481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8660920" y="5055079"/>
            <a:ext cx="4014157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Составитель: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Воспитатель старшей группы </a:t>
            </a:r>
          </a:p>
          <a:p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Упорова Наталья Игоревна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986068" y="6314536"/>
            <a:ext cx="28812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Арамиль, 2020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904009" y="83128"/>
            <a:ext cx="838398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</a:p>
          <a:p>
            <a:pPr algn="ctr"/>
            <a:r>
              <a:rPr lang="ru-RU" sz="1400">
                <a:latin typeface="Times New Roman" panose="02020603050405020304" pitchFamily="18" charset="0"/>
                <a:cs typeface="Times New Roman" panose="02020603050405020304" pitchFamily="18" charset="0"/>
              </a:rPr>
              <a:t>«Детский сад комбинированного вида № 4 «Солнышко»</a:t>
            </a:r>
          </a:p>
        </p:txBody>
      </p:sp>
    </p:spTree>
    <p:extLst>
      <p:ext uri="{BB962C8B-B14F-4D97-AF65-F5344CB8AC3E}">
        <p14:creationId xmlns:p14="http://schemas.microsoft.com/office/powerpoint/2010/main" val="3596645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 r="124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747622" y="431321"/>
            <a:ext cx="10696755" cy="51090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Цель: </a:t>
            </a: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расширять кругозор детей, стремление узнать больше об истории Великой Отечественной войны. Вызвать интерес к героическому прошлому своих прадедов. Формировать нравственные ценности.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 smtClean="0"/>
          </a:p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Задачи: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Воспитывать патриотические чувства, гордость и уважение к ветераном ВОВ.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речь детей, обогащать словарный запас, через песни, стихотворения, рассказы о войне.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Формировать чувство гордости   за Родину, за наш народ.</a:t>
            </a:r>
          </a:p>
          <a:p>
            <a:pPr marL="514350" indent="-514350" algn="just">
              <a:buAutoNum type="arabicPeriod"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Развивать интерес к художественному творчеству.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3867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336966" y="2006930"/>
            <a:ext cx="504701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 r="124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500996" y="1811547"/>
            <a:ext cx="8712679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Консультация для родителей 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78181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1341912"/>
            <a:ext cx="431074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2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 r="124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983411" y="1305342"/>
            <a:ext cx="9126747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Как  рассказать детям о Дне Победы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07492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 r="124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075426" y="879894"/>
            <a:ext cx="1004114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Рассказы и стихотворения о Великой Отечественной войне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6148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 r="124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828800" y="1811547"/>
            <a:ext cx="897147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Мультики посвященные ВОВ</a:t>
            </a:r>
            <a:endParaRPr lang="ru-RU" sz="66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34358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69" r="12465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79894" y="810883"/>
            <a:ext cx="10472467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6600" dirty="0" smtClean="0"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Проект  старшей группы №8 «Пчёлки»</a:t>
            </a:r>
          </a:p>
          <a:p>
            <a:pPr algn="ctr"/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«Я помню, Я горжусь»…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08708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579418" y="1305342"/>
            <a:ext cx="802772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Благодарю всех, кто принимал </a:t>
            </a:r>
            <a:r>
              <a:rPr lang="ru-RU" sz="66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участие в нашем проекте!!! </a:t>
            </a:r>
            <a:endParaRPr lang="ru-RU" sz="66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4039760"/>
      </p:ext>
    </p:extLst>
  </p:cSld>
  <p:clrMapOvr>
    <a:masterClrMapping/>
  </p:clrMapOvr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Wisp" id="{7CB32D59-10C0-40DD-B7BD-2E94284A981C}" vid="{24B1A44C-C006-48B2-A4D7-E5549B3D8CD4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157</TotalTime>
  <Words>146</Words>
  <Application>Microsoft Office PowerPoint</Application>
  <PresentationFormat>Произвольный</PresentationFormat>
  <Paragraphs>23</Paragraphs>
  <Slides>8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Легкий дым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Lena_Yak</dc:creator>
  <cp:lastModifiedBy>Пользователь Windows</cp:lastModifiedBy>
  <cp:revision>12</cp:revision>
  <dcterms:created xsi:type="dcterms:W3CDTF">2020-10-12T04:15:49Z</dcterms:created>
  <dcterms:modified xsi:type="dcterms:W3CDTF">2020-10-27T13:50:11Z</dcterms:modified>
</cp:coreProperties>
</file>