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6" r:id="rId4"/>
    <p:sldId id="271" r:id="rId5"/>
    <p:sldId id="276" r:id="rId6"/>
    <p:sldId id="274" r:id="rId7"/>
    <p:sldId id="277" r:id="rId8"/>
    <p:sldId id="275" r:id="rId9"/>
    <p:sldId id="279" r:id="rId10"/>
    <p:sldId id="278" r:id="rId11"/>
    <p:sldId id="280" r:id="rId12"/>
    <p:sldId id="281" r:id="rId13"/>
    <p:sldId id="258" r:id="rId14"/>
    <p:sldId id="259" r:id="rId15"/>
    <p:sldId id="263" r:id="rId16"/>
    <p:sldId id="262" r:id="rId17"/>
    <p:sldId id="261" r:id="rId18"/>
    <p:sldId id="260" r:id="rId19"/>
    <p:sldId id="26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2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68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19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46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203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964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24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67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52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59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667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10F20-53DA-4780-805A-07D1BDAA9CB3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70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ntk" TargetMode="External"/><Relationship Id="rId2" Type="http://schemas.openxmlformats.org/officeDocument/2006/relationships/hyperlink" Target="https://www.youtube.com/watch?v=IE3H0xdO8C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ndex.ru/video/preview/?text=&#1074;&#1080;&#1076;&#1077;&#1086;+&#1087;&#1077;&#1089;&#1077;&#1085;&#1082;&#1080;+&#1087;&#1088;&#1086;+&#1091;&#1084;&#1099;&#1074;&#1072;&#1085;&#1080;&#1077;&amp;path=wizard&amp;parent-reqid=1602962737596447-668363762493649330000107-production-app-host-man-web-yp-375&amp;wiz_type=vital&amp;filmId=11279374427048973142&amp;url=http://www.youtube.com/watch?v=qcbwFdBkGe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dou4.aramilgo.ru/teachers/37/files/1513324774/&#1044;&#1080;&#1076;&#1072;&#1082;&#1090;&#1080;&#1095;&#1077;&#1089;&#1082;&#1080;&#1077;_&#1080;&#1075;&#1088;&#1099;_&#1076;&#1083;&#1103;_&#1092;&#1086;&#1088;&#1084;&#1080;&#1088;&#1086;&#1074;&#1072;&#1085;&#1080;&#1103;_&#1075;&#1080;&#1075;&#1080;&#1077;&#1085;&#1080;&#1095;&#1077;&#1089;&#1082;&#1080;&#1093;_&#1085;&#1072;&#1074;&#1099;&#1082;&#1086;&#1074;_&#1091;_&#1076;&#1086;&#1096;&#1082;&#1086;&#1083;&#1100;&#1085;&#1080;&#1082;&#1086;&#1074;.docx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ranamam.ru/post/62741/" TargetMode="External"/><Relationship Id="rId2" Type="http://schemas.openxmlformats.org/officeDocument/2006/relationships/hyperlink" Target="http://dou4.aramilgo.ru/teachers/37/files/1513327516/&#1089;&#1082;&#1072;&#1079;&#1082;&#1072;_&#1087;&#1088;&#1086;_&#1075;&#1088;&#1103;&#1079;&#1085;&#1099;&#1077;_&#1088;&#1091;&#1082;&#1080;.ppt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-detstve.ru/forteachers/educstudio/prose/16738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tlum.ru/news/15-poleznyh-multfilmov-pro-gigienu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ntk" TargetMode="External"/><Relationship Id="rId2" Type="http://schemas.openxmlformats.org/officeDocument/2006/relationships/hyperlink" Target="http://dou4.aramilgo.ru/teachers/37/files/1513327516/&#1063;&#1080;&#1089;&#1090;&#1080;&#1084;_&#1079;&#1091;&#1073;&#1099;_&#1087;&#1088;&#1072;&#1074;&#1080;&#1083;&#1100;&#1085;&#1086;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ou4.aramilgo.ru/teachers/37/files/1513327516/&#171;&#1063;&#1080;&#1089;&#1090;&#1086;&#1090;&#1072;-&#1079;&#1072;&#1083;&#1086;&#1075;_&#1079;&#1076;&#1086;&#1088;&#1086;&#1074;&#1100;&#1103;&#187;.docx" TargetMode="External"/><Relationship Id="rId2" Type="http://schemas.openxmlformats.org/officeDocument/2006/relationships/hyperlink" Target="http://dou4.aramilgo.ru/teachers/37/files/1513324774/poteshki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ou4.aramilgo.ru/teachers/37/files/1513327516/&#1041;&#1077;&#1089;&#1077;&#1076;&#1072;_&#1085;&#1072;_&#1090;&#1077;&#1084;&#1091;_&#1050;&#1072;&#1082;_&#1087;&#1088;&#1072;&#1074;&#1080;&#1083;&#1100;&#1085;&#1086;_&#1084;&#1099;&#1090;&#1100;_&#1088;&#1091;&#1082;&#1080;.docx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cpL7bv3lBcU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moi-raskraski.ru/raskraski-obuchayushchie/raskraski-gigiena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190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Проект по формированию культурно-гигиенических навыков</a:t>
            </a:r>
            <a:br>
              <a:rPr lang="ru-RU" b="1" dirty="0"/>
            </a:br>
            <a:r>
              <a:rPr lang="ru-RU" b="1" dirty="0" smtClean="0"/>
              <a:t>во второй группе раннего возраста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FF0000"/>
                </a:solidFill>
              </a:rPr>
              <a:t>«Маленькие чистюли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136" y="2332013"/>
            <a:ext cx="5382431" cy="40368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80184" y="4004610"/>
            <a:ext cx="6096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воспиттаель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СЗД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Аккузина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М.Г.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АРАМИЛЬ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 2020г.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1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2914649"/>
            <a:ext cx="10744200" cy="326231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hlinkClick r:id="rId2"/>
              </a:rPr>
              <a:t>Детские песенки про умывание, гигиену, зубки - </a:t>
            </a:r>
            <a:r>
              <a:rPr lang="ru-RU" dirty="0" err="1" smtClean="0">
                <a:hlinkClick r:id="rId2"/>
              </a:rPr>
              <a:t>Малышарики</a:t>
            </a:r>
            <a:r>
              <a:rPr lang="ru-RU" dirty="0" smtClean="0">
                <a:hlinkClick r:id="rId2"/>
              </a:rPr>
              <a:t> сборник</a:t>
            </a:r>
            <a:endParaRPr lang="ru-RU" dirty="0" smtClean="0"/>
          </a:p>
          <a:p>
            <a:pPr marL="0" indent="0">
              <a:buNone/>
            </a:pPr>
            <a:endParaRPr lang="ru-RU" dirty="0" smtClean="0">
              <a:hlinkClick r:id="rId3" action="ppaction://hlinkfile"/>
            </a:endParaRPr>
          </a:p>
          <a:p>
            <a:pPr marL="0" indent="0">
              <a:buNone/>
            </a:pPr>
            <a:r>
              <a:rPr lang="ru-RU" dirty="0" smtClean="0">
                <a:hlinkClick r:id="rId3" action="ppaction://hlinkfile"/>
              </a:rPr>
              <a:t>Видео песенки про умывание Медведь Браун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>
                <a:hlinkClick r:id="rId4"/>
              </a:rPr>
              <a:t>Маша и Медведь - Песенка про умывание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9600" y="312648"/>
            <a:ext cx="100203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Весёлые песенки помогут вашему ребенку научиться ухаживать за собой. С песенкой так легко мыть руки, умывать лицо и чистить зубы. Научиться правилам гигиены гораздо проще, если они весёлые 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39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9411" y="39607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Кроме того, воспитание у детей навыков </a:t>
            </a:r>
            <a:r>
              <a:rPr lang="ru-RU" dirty="0" smtClean="0"/>
              <a:t>личной </a:t>
            </a:r>
            <a:r>
              <a:rPr lang="ru-RU" dirty="0"/>
              <a:t>гигиены играет важнейшую роль в охране их здоровья, способствует правильному поведению в быту, в общественных местах. В процессе повседневной работы с детьми необходимо стремиться к тому, чтобы выполнение правил личной гигиены стало для них естественным, а гигиенические навыки с возрастом постоянно совершенствовались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 smtClean="0">
                <a:hlinkClick r:id="rId2"/>
              </a:rPr>
              <a:t>Дидактические игры для формирования гигиенических навыков у дошкольников.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738" y="3862952"/>
            <a:ext cx="3807417" cy="285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0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4913" y="867906"/>
            <a:ext cx="10222423" cy="468823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Короткие </a:t>
            </a:r>
            <a:r>
              <a:rPr lang="ru-RU" dirty="0"/>
              <a:t>сказки для малышей рассказывающие на языке ребенка зачем надо чистить зубки </a:t>
            </a:r>
            <a:r>
              <a:rPr lang="ru-RU" dirty="0" smtClean="0"/>
              <a:t>и мыть руки.</a:t>
            </a:r>
          </a:p>
          <a:p>
            <a:pPr marL="0" indent="0">
              <a:buNone/>
            </a:pPr>
            <a:endParaRPr lang="ru-RU" dirty="0" smtClean="0">
              <a:hlinkClick r:id="rId2"/>
            </a:endParaRPr>
          </a:p>
          <a:p>
            <a:pPr marL="0" indent="0">
              <a:buNone/>
            </a:pPr>
            <a:r>
              <a:rPr lang="ru-RU" dirty="0" smtClean="0">
                <a:hlinkClick r:id="rId2"/>
              </a:rPr>
              <a:t>презентация "сказка про грязные руки".</a:t>
            </a:r>
            <a:r>
              <a:rPr lang="ru-RU" dirty="0" err="1" smtClean="0">
                <a:hlinkClick r:id="rId2"/>
              </a:rPr>
              <a:t>pptx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hlinkClick r:id="rId3"/>
              </a:rPr>
              <a:t>Стихи и сказки на все случаи жизни. Гигиенические процедуры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hlinkClick r:id="rId4"/>
              </a:rPr>
              <a:t>Сказка " В стране Чистых рук"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37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8" y="365126"/>
            <a:ext cx="3369163" cy="44922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00" y="365126"/>
            <a:ext cx="3410879" cy="4547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397" y="444748"/>
            <a:ext cx="3359187" cy="596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1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24" y="190008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70" y="1690688"/>
            <a:ext cx="3902299" cy="5203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551" y="190008"/>
            <a:ext cx="4167926" cy="55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4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2" y="241524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86" y="1754120"/>
            <a:ext cx="3597985" cy="47973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04" y="241524"/>
            <a:ext cx="3371046" cy="449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8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0" y="365125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118" y="1394738"/>
            <a:ext cx="3830429" cy="51072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587" y="365125"/>
            <a:ext cx="3533373" cy="471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2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60" y="271713"/>
            <a:ext cx="2802595" cy="49781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766" y="1360358"/>
            <a:ext cx="3368396" cy="52610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99" y="268867"/>
            <a:ext cx="2914744" cy="51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8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7" y="365125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131" y="1519707"/>
            <a:ext cx="3881102" cy="5174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22" y="185212"/>
            <a:ext cx="3533373" cy="471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1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907" y="0"/>
            <a:ext cx="9841425" cy="164282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66" t="6128" r="2807" b="9815"/>
          <a:stretch/>
        </p:blipFill>
        <p:spPr>
          <a:xfrm>
            <a:off x="1410345" y="1844300"/>
            <a:ext cx="6459379" cy="440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3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5912" y="526941"/>
            <a:ext cx="10547888" cy="5650021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краткосрочный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5.05.202 – 15.05.2020г.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практический.	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группы раннего возраста,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воспитатель, родители.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665" y="2971418"/>
            <a:ext cx="4045058" cy="373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447" y="232475"/>
            <a:ext cx="10873353" cy="5944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и воспитать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культурно-гигиенические навыки у детей младшего дошкольного через использование художественной литературы в разных видах деятельности.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приучать детей следить за своим внешним видом, продолжать формировать умение закатывать рукава, правильно пользоваться мылом, аккуратно намыливать и мыть руки; насухо вытираться полотенцем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содействовать стремлению к ЗОЖ;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уверенность в себе и своих возможностях; развивать активность, инициативность, самостоятельность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73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722" y="36878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Предполагаемый результат.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или при небольшой помощи взрослого выполняют доступные возрасту гигиенические процедуры, владеют доступными возрасту навыками самообслуживания (дети закатывают самостоятельно рукава перед мытьем рук, правильно пользуются мылом, аккуратно моют руки; вытираются после умывания полотенцем).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Рассказывают короткие стихотворения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 умывании, сопровождая действия текстом, отвечают на вопросы.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2F0F2"/>
              </a:clrFrom>
              <a:clrTo>
                <a:srgbClr val="F2F0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5556" y="3754909"/>
            <a:ext cx="2783826" cy="3103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6104" y="4173162"/>
            <a:ext cx="2540626" cy="25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2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80447" y="325464"/>
            <a:ext cx="1001190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свете есть дети, которые не очень любят умываться. Если это не ваш случай, поздравляем — перевоспитание немытого трубочиста в списке срочных нерешенных проблем у вас не значится. Ну, а если вы регулярно встречаетесь с детским нежеланием принимать душ или чистить зубы, предлагаем в помощь подборку мотивирующих познавательных мультфильмов. Они смогут настроить ребенка на нужный лад и научить лояльнее относиться к банным процедурам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15 ПОЛЕЗНЫХ МУЛЬТФИЛЬМОВ ПРО ГИГИЕНУ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397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2186" y="3105834"/>
            <a:ext cx="8181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беседа  Чистим зубы правильно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1186" y="715452"/>
            <a:ext cx="90009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все детки любят умываться и чистить зубки, поэтому их нужно как то заинтересовать. Можно приобрести интересную зубную щетку и зубную пасту с любимым вкусом. А в дополнении рассказать веселый стишок или спеть песенку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Стихи для умывания и чистки зубов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499" y="2962221"/>
            <a:ext cx="5369121" cy="3586573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97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5463" y="365124"/>
            <a:ext cx="876138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Порой заставить малыша умыться очень тяжело. Попробуйте превратить это занятие в игру. С помощью веселых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потешек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можно заинтересовать ребенка и приучить к каждодневному умыванию 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умывания можно распечатать на принтере и вместе с детьми проводить занятия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домашней обстановке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картотека к режимному процессу - умывание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83326" y="4728754"/>
            <a:ext cx="10870474" cy="14482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hlinkClick r:id="rId3"/>
              </a:rPr>
              <a:t>беседа «Чистота-</a:t>
            </a:r>
            <a:r>
              <a:rPr lang="ru-RU" dirty="0" err="1" smtClean="0">
                <a:hlinkClick r:id="rId3"/>
              </a:rPr>
              <a:t>залог_здоровья</a:t>
            </a:r>
            <a:r>
              <a:rPr lang="ru-RU" dirty="0" smtClean="0">
                <a:hlinkClick r:id="rId3"/>
              </a:rPr>
              <a:t>».</a:t>
            </a:r>
            <a:r>
              <a:rPr lang="en-US" dirty="0" err="1" smtClean="0">
                <a:hlinkClick r:id="rId3"/>
              </a:rPr>
              <a:t>docx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err="1" smtClean="0">
                <a:hlinkClick r:id="rId4"/>
              </a:rPr>
              <a:t>беседа_на_тему_Как_правильно_мыть_руки</a:t>
            </a:r>
            <a:r>
              <a:rPr lang="ru-RU" dirty="0" smtClean="0">
                <a:hlinkClick r:id="rId4"/>
              </a:rPr>
              <a:t>.</a:t>
            </a:r>
            <a:r>
              <a:rPr lang="en-US" dirty="0" err="1" smtClean="0">
                <a:hlinkClick r:id="rId4"/>
              </a:rPr>
              <a:t>docx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0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4459031"/>
            <a:ext cx="10287000" cy="25193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hlinkClick r:id="rId2"/>
            </a:endParaRPr>
          </a:p>
          <a:p>
            <a:pPr marL="0" indent="0">
              <a:buNone/>
            </a:pPr>
            <a:endParaRPr lang="ru-RU" dirty="0" smtClean="0">
              <a:hlinkClick r:id="rId2"/>
            </a:endParaRPr>
          </a:p>
          <a:p>
            <a:pPr marL="0" indent="0">
              <a:buNone/>
            </a:pPr>
            <a:r>
              <a:rPr lang="ru-RU" dirty="0" smtClean="0">
                <a:hlinkClick r:id="rId2"/>
              </a:rPr>
              <a:t>Три кота Зачем мыть руки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6750" y="465087"/>
            <a:ext cx="99441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правильно мыть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Круговыми движениями потрите ладони.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ладонью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помойте обратную поверхность левой кисти, затем поменяйте руки.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Положив одну ладонь на тыльную сторону другой, потрите между пальцев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Потрите друг о друга сложенные вместе ладони.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Согнув сжатые в кулак пальцы, потрите их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друга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1" y="4004517"/>
            <a:ext cx="4743449" cy="26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9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950" y="342900"/>
            <a:ext cx="10877550" cy="5700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«Надо, надо умываться..» — да-да, раскраска гигиена именно об этом. Ведь гигиена одна из важнейших, если не самая главная, составляющих здорового образа жизни. Поэтому совершенно неудивительно, что этой теме уделяется так много внимания.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Почистить зубы, причесаться, умыться («привести себя в порядок», другими словами) – это то, с чего начинается и то, чем заканчивается каждый наш день.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же мыться, плескаться…раскрашивать и улыбаться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4000" dirty="0" smtClean="0">
                <a:hlinkClick r:id="rId2"/>
              </a:rPr>
              <a:t>Раскраски Гигиена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7256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648</Words>
  <Application>Microsoft Office PowerPoint</Application>
  <PresentationFormat>Произвольный</PresentationFormat>
  <Paragraphs>65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Проект по формированию культурно-гигиенических навыков во второй группе раннего возраста «Маленькие чистюли»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MASHA</dc:creator>
  <cp:lastModifiedBy>Пользователь Windows</cp:lastModifiedBy>
  <cp:revision>34</cp:revision>
  <dcterms:created xsi:type="dcterms:W3CDTF">2020-01-23T03:54:43Z</dcterms:created>
  <dcterms:modified xsi:type="dcterms:W3CDTF">2020-10-27T13:08:49Z</dcterms:modified>
</cp:coreProperties>
</file>