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005-741F-4993-AE18-63ED99D4168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7E43-A578-4A2A-9336-B8E6F49BE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2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005-741F-4993-AE18-63ED99D4168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7E43-A578-4A2A-9336-B8E6F49BE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56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005-741F-4993-AE18-63ED99D4168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7E43-A578-4A2A-9336-B8E6F49BE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005-741F-4993-AE18-63ED99D4168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7E43-A578-4A2A-9336-B8E6F49BE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5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005-741F-4993-AE18-63ED99D4168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7E43-A578-4A2A-9336-B8E6F49BE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3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005-741F-4993-AE18-63ED99D4168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7E43-A578-4A2A-9336-B8E6F49BE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0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005-741F-4993-AE18-63ED99D4168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7E43-A578-4A2A-9336-B8E6F49BE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7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005-741F-4993-AE18-63ED99D4168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7E43-A578-4A2A-9336-B8E6F49BE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3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005-741F-4993-AE18-63ED99D4168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7E43-A578-4A2A-9336-B8E6F49BE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47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005-741F-4993-AE18-63ED99D4168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7E43-A578-4A2A-9336-B8E6F49BE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1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005-741F-4993-AE18-63ED99D4168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7E43-A578-4A2A-9336-B8E6F49BE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2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BD005-741F-4993-AE18-63ED99D4168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C7E43-A578-4A2A-9336-B8E6F49BE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4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0355" y="123464"/>
            <a:ext cx="11131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dirty="0"/>
              <a:t>"Детский сад комбинированного вида № 4 "Солнышко"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382" y="1516060"/>
            <a:ext cx="95269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Поделки ко дню Победы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19" y="2531723"/>
            <a:ext cx="4598078" cy="271746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7778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3337" y="109012"/>
            <a:ext cx="1005404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0" dirty="0" smtClean="0">
                <a:effectLst/>
                <a:latin typeface="Segoe Print" panose="02000600000000000000" pitchFamily="2" charset="0"/>
              </a:rPr>
              <a:t>Не менее популярный материал для поделок к 9 мая– </a:t>
            </a:r>
            <a:r>
              <a:rPr lang="ru-RU" sz="2000" b="1" i="0" u="sng" dirty="0" smtClean="0">
                <a:effectLst/>
                <a:latin typeface="Segoe Print" panose="02000600000000000000" pitchFamily="2" charset="0"/>
              </a:rPr>
              <a:t>пластилин</a:t>
            </a:r>
            <a:r>
              <a:rPr lang="ru-RU" sz="2000" b="1" i="0" dirty="0" smtClean="0">
                <a:effectLst/>
                <a:latin typeface="Segoe Print" panose="02000600000000000000" pitchFamily="2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ru-RU" sz="2000" b="1" i="0" dirty="0" smtClean="0">
                <a:effectLst/>
                <a:latin typeface="Segoe Print" panose="02000600000000000000" pitchFamily="2" charset="0"/>
              </a:rPr>
              <a:t>Он быстро приобретает необходимую форму, а широкое разнообразие цветов позволяет создать практически любое изделие. Чаще всего этот материал используется для изготовления военной техники: боевые установки, танки, самолеты.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038" y="2280652"/>
            <a:ext cx="7810436" cy="255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Изготовление любой из указанных выше фигур начинается с создания основы. Для танка – это главная каюта квадратной или круглой формы. Для самолета – три части фюзеляжа. Проще всего выполнять такие конструкции из полимерного пластилина. Он быстрее приобретает нужную форму, не прилипает к рукам и хорошо сохраняет форму.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39" y="4523314"/>
            <a:ext cx="3238929" cy="215928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777" y="2028902"/>
            <a:ext cx="4211180" cy="238633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53" y="4433328"/>
            <a:ext cx="3352800" cy="223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03532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199033"/>
            <a:ext cx="1042851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u="sng" dirty="0">
                <a:latin typeface="Segoe Print" panose="02000600000000000000" pitchFamily="2" charset="0"/>
              </a:rPr>
              <a:t>Соленое тесто </a:t>
            </a:r>
            <a:r>
              <a:rPr lang="ru-RU" b="1" dirty="0">
                <a:latin typeface="Segoe Print" panose="02000600000000000000" pitchFamily="2" charset="0"/>
              </a:rPr>
              <a:t>– хорошая замена пластилину. Оно намного пластичнее, безопаснее и практичнее. Тесто не оставляет пятен на одежде и не представляет угрозы для ребенка (если он вдруг захочет попробовать свое творение на вкус).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79624" y="1537861"/>
            <a:ext cx="484977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Для его приготовления потребуется всего три ингредиента: мука, вода соль. А вот количество </a:t>
            </a:r>
            <a:r>
              <a:rPr lang="ru-RU" b="1" dirty="0" smtClean="0">
                <a:latin typeface="Segoe Print" panose="02000600000000000000" pitchFamily="2" charset="0"/>
              </a:rPr>
              <a:t>композиций, которые сможет </a:t>
            </a:r>
            <a:r>
              <a:rPr lang="ru-RU" b="1" dirty="0">
                <a:latin typeface="Segoe Print" panose="02000600000000000000" pitchFamily="2" charset="0"/>
              </a:rPr>
              <a:t>выполнить дошкольник с помощью соленого теста, практически неограниченно: маленькие фигуры солдат, объемные звезды, военная техника, георгиевские ленты.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9" y="1537861"/>
            <a:ext cx="5371003" cy="357795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0" y="5492586"/>
            <a:ext cx="12192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CC00"/>
                </a:solidFill>
                <a:latin typeface="Segoe Print" panose="02000600000000000000" pitchFamily="2" charset="0"/>
              </a:rPr>
              <a:t>Творческая технология аналогична лепке из пластилина, но дополнена возможностью раскраски готового изделия. Яркая и натуральная поделка к 9 мая станет достойным украшением любой детской выставки.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86" y="2058143"/>
            <a:ext cx="2523604" cy="291416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44209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54005"/>
            <a:ext cx="1066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0" dirty="0" smtClean="0">
                <a:effectLst/>
                <a:latin typeface="Segoe Print" panose="02000600000000000000" pitchFamily="2" charset="0"/>
              </a:rPr>
              <a:t>Легким вариантом поделки ко Дню Победы является </a:t>
            </a:r>
            <a:r>
              <a:rPr lang="ru-RU" b="1" i="0" u="sng" dirty="0" smtClean="0">
                <a:effectLst/>
                <a:latin typeface="Segoe Print" panose="02000600000000000000" pitchFamily="2" charset="0"/>
              </a:rPr>
              <a:t>аппликация</a:t>
            </a:r>
            <a:r>
              <a:rPr lang="ru-RU" b="1" i="0" dirty="0" smtClean="0">
                <a:effectLst/>
                <a:latin typeface="Segoe Print" panose="02000600000000000000" pitchFamily="2" charset="0"/>
              </a:rPr>
              <a:t>. Она может быть изготовлена как для выставки, так и для предоставления в качестве подарка ветерану войны или просто знакомым.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0801" y="897449"/>
            <a:ext cx="7963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i="0" dirty="0" smtClean="0">
                <a:effectLst/>
                <a:latin typeface="Segoe Print" panose="02000600000000000000" pitchFamily="2" charset="0"/>
              </a:rPr>
              <a:t>Основными элементами оформления аппликации </a:t>
            </a:r>
          </a:p>
          <a:p>
            <a:pPr fontAlgn="base"/>
            <a:r>
              <a:rPr lang="ru-RU" b="1" i="0" dirty="0" smtClean="0">
                <a:effectLst/>
                <a:latin typeface="Segoe Print" panose="02000600000000000000" pitchFamily="2" charset="0"/>
              </a:rPr>
              <a:t>являются: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1" i="0" dirty="0" smtClean="0">
                <a:effectLst/>
                <a:latin typeface="Segoe Print" panose="02000600000000000000" pitchFamily="2" charset="0"/>
              </a:rPr>
              <a:t>Голуби мира;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1" i="0" dirty="0" smtClean="0">
                <a:effectLst/>
                <a:latin typeface="Segoe Print" panose="02000600000000000000" pitchFamily="2" charset="0"/>
              </a:rPr>
              <a:t>Объемные звезды;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1" i="0" dirty="0" smtClean="0">
                <a:effectLst/>
                <a:latin typeface="Segoe Print" panose="02000600000000000000" pitchFamily="2" charset="0"/>
              </a:rPr>
              <a:t>Георгиевские ленты;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1" i="0" dirty="0" smtClean="0">
                <a:effectLst/>
                <a:latin typeface="Segoe Print" panose="02000600000000000000" pitchFamily="2" charset="0"/>
              </a:rPr>
              <a:t>Цветы;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1" i="0" dirty="0" smtClean="0">
                <a:effectLst/>
                <a:latin typeface="Segoe Print" panose="02000600000000000000" pitchFamily="2" charset="0"/>
              </a:rPr>
              <a:t>Салют.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03" y="1920387"/>
            <a:ext cx="4450557" cy="296703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03" y="3270157"/>
            <a:ext cx="3413760" cy="25603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2" y="897449"/>
            <a:ext cx="4423954" cy="331796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22971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6095" y="2228760"/>
            <a:ext cx="105528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9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41371" y="1972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84662" y="141220"/>
            <a:ext cx="79814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	</a:t>
            </a:r>
            <a:r>
              <a:rPr lang="ru-RU" sz="3200" b="1" u="sng" dirty="0" smtClean="0">
                <a:solidFill>
                  <a:srgbClr val="FF0000"/>
                </a:solidFill>
                <a:cs typeface="Aharoni" panose="02010803020104030203" pitchFamily="2" charset="-79"/>
              </a:rPr>
              <a:t>9-мая</a:t>
            </a:r>
            <a:r>
              <a:rPr lang="ru-RU" sz="32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–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haroni" panose="02010803020104030203" pitchFamily="2" charset="-79"/>
              </a:rPr>
              <a:t>это важное событие для 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haroni" panose="02010803020104030203" pitchFamily="2" charset="-79"/>
              </a:rPr>
              <a:t>Росиии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haroni" panose="02010803020104030203" pitchFamily="2" charset="-79"/>
              </a:rPr>
              <a:t>. Великий День Победы, в честь окончания Великой Отечественной войны в 1945 году. В память о погибших солдатах защищавших нашу Родину предлагаю сделать онлайн выставку работ посвященных этому великому празднику!!!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haroni" panose="02010803020104030203" pitchFamily="2" charset="-79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870" y="239625"/>
            <a:ext cx="2118575" cy="2947711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20" y="4168479"/>
            <a:ext cx="3534554" cy="265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34" y="4571160"/>
            <a:ext cx="3968206" cy="215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6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0115" y="166568"/>
            <a:ext cx="10141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Цель </a:t>
            </a:r>
          </a:p>
          <a:p>
            <a:pPr algn="just"/>
            <a:r>
              <a:rPr lang="ru-RU" sz="2000" b="1" dirty="0" smtClean="0">
                <a:latin typeface="Segoe Print" panose="02000600000000000000" pitchFamily="2" charset="0"/>
              </a:rPr>
              <a:t>этой выставки формирование </a:t>
            </a:r>
            <a:r>
              <a:rPr lang="ru-RU" sz="2000" b="1" dirty="0">
                <a:latin typeface="Segoe Print" panose="02000600000000000000" pitchFamily="2" charset="0"/>
              </a:rPr>
              <a:t>знаний детей о Великой Отечественной войне через разные виды деятельности.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196" y="1137616"/>
            <a:ext cx="67323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Segoe Print" panose="02000600000000000000" pitchFamily="2" charset="0"/>
              </a:rPr>
              <a:t>Задачи:</a:t>
            </a:r>
            <a:endParaRPr lang="ru-RU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algn="just"/>
            <a:r>
              <a:rPr lang="ru-RU" b="1" dirty="0">
                <a:latin typeface="Segoe Print" panose="02000600000000000000" pitchFamily="2" charset="0"/>
              </a:rPr>
              <a:t>- Воспитывать нравственно-патриотические чувства у детей через расширение общего кругозора.</a:t>
            </a:r>
            <a:br>
              <a:rPr lang="ru-RU" b="1" dirty="0">
                <a:latin typeface="Segoe Print" panose="02000600000000000000" pitchFamily="2" charset="0"/>
              </a:rPr>
            </a:br>
            <a:r>
              <a:rPr lang="ru-RU" b="1" dirty="0">
                <a:latin typeface="Segoe Print" panose="02000600000000000000" pitchFamily="2" charset="0"/>
              </a:rPr>
              <a:t>- Формировать элементарные знания о событиях Великой Отечественной войны на основе ярких представлений, доступных детям и вызвать у них эмоциональные переживания.</a:t>
            </a:r>
            <a:br>
              <a:rPr lang="ru-RU" b="1" dirty="0">
                <a:latin typeface="Segoe Print" panose="02000600000000000000" pitchFamily="2" charset="0"/>
              </a:rPr>
            </a:br>
            <a:r>
              <a:rPr lang="ru-RU" b="1" dirty="0">
                <a:latin typeface="Segoe Print" panose="02000600000000000000" pitchFamily="2" charset="0"/>
              </a:rPr>
              <a:t>- Формировать уважение к защитникам Родины, гордость за русский народ, любовь к Родине.</a:t>
            </a:r>
            <a:br>
              <a:rPr lang="ru-RU" b="1" dirty="0">
                <a:latin typeface="Segoe Print" panose="02000600000000000000" pitchFamily="2" charset="0"/>
              </a:rPr>
            </a:br>
            <a:r>
              <a:rPr lang="ru-RU" b="1" dirty="0">
                <a:latin typeface="Segoe Print" panose="02000600000000000000" pitchFamily="2" charset="0"/>
              </a:rPr>
              <a:t>- Способствовать развитию совместной деятельности ребенка и его родителей в процессе ознакомления с историей Великой Отечественной войны</a:t>
            </a:r>
            <a:r>
              <a:rPr lang="ru-RU" b="1" dirty="0" smtClean="0">
                <a:latin typeface="Segoe Print" panose="02000600000000000000" pitchFamily="2" charset="0"/>
              </a:rPr>
              <a:t>.</a:t>
            </a:r>
            <a:endParaRPr lang="ru-RU" b="1" dirty="0">
              <a:latin typeface="Segoe Print" panose="020006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697" y="1284922"/>
            <a:ext cx="3601086" cy="26992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519"/>
            <a:ext cx="2276916" cy="303239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97" y="4429919"/>
            <a:ext cx="2982686" cy="22370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41" y="4429919"/>
            <a:ext cx="2646639" cy="22628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33" y="4433163"/>
            <a:ext cx="2903030" cy="217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79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09006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Важно понимать, что поделка на 9 мая должна быть выполнена ребенком. Задача родителя – найти подходящую под силы своего чада композицию и помочь ему в ее выполнении.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6320" y="1547834"/>
            <a:ext cx="734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Необходимо это для развития моторики рук, детского воображения, творческого мышления.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5530" y="2748673"/>
            <a:ext cx="839941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В качестве расходных материалов для творческой работы могут быть использованы:</a:t>
            </a:r>
          </a:p>
          <a:p>
            <a:pPr algn="just" fontAlgn="base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Обычная и гофрированная бумага, картон (гофрировать листы можно и самостоятельно);</a:t>
            </a:r>
          </a:p>
          <a:p>
            <a:pPr algn="just" fontAlgn="base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Ватные диски, салфетки, вата;</a:t>
            </a:r>
          </a:p>
          <a:p>
            <a:pPr algn="just" fontAlgn="base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Пустые коробки от конфет, пластиковые бутылки, фантики;</a:t>
            </a:r>
          </a:p>
          <a:p>
            <a:pPr algn="just" fontAlgn="base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Пластилин;</a:t>
            </a:r>
          </a:p>
          <a:p>
            <a:pPr algn="just" fontAlgn="base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Продукты питания (крупы, макароны).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7" y="1408028"/>
            <a:ext cx="2920463" cy="2101935"/>
          </a:xfrm>
          <a:prstGeom prst="rect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367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3851" y="783771"/>
            <a:ext cx="1063316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Основной </a:t>
            </a:r>
            <a:r>
              <a:rPr lang="ru-RU" b="1" dirty="0">
                <a:latin typeface="Segoe Print" panose="02000600000000000000" pitchFamily="2" charset="0"/>
              </a:rPr>
              <a:t>материал, из которого можно сделать красивые поделки к 9 мая – бумага. </a:t>
            </a:r>
            <a:r>
              <a:rPr lang="ru-RU" b="1" dirty="0" smtClean="0">
                <a:latin typeface="Segoe Print" panose="02000600000000000000" pitchFamily="2" charset="0"/>
              </a:rPr>
              <a:t>Цветные </a:t>
            </a:r>
            <a:r>
              <a:rPr lang="ru-RU" b="1" dirty="0">
                <a:latin typeface="Segoe Print" panose="02000600000000000000" pitchFamily="2" charset="0"/>
              </a:rPr>
              <a:t>листы, картон – все это точно найдется на домашнем столе </a:t>
            </a:r>
            <a:r>
              <a:rPr lang="ru-RU" b="1" dirty="0" smtClean="0">
                <a:latin typeface="Segoe Print" panose="02000600000000000000" pitchFamily="2" charset="0"/>
              </a:rPr>
              <a:t>дошкольника</a:t>
            </a:r>
            <a:r>
              <a:rPr lang="ru-RU" b="1" dirty="0">
                <a:latin typeface="Segoe Print" panose="02000600000000000000" pitchFamily="2" charset="0"/>
              </a:rPr>
              <a:t>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1580" y="207707"/>
            <a:ext cx="5828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Поделки из бумаги и картона</a:t>
            </a:r>
          </a:p>
          <a:p>
            <a:pPr algn="ctr"/>
            <a:endParaRPr lang="ru-RU" sz="2800" dirty="0">
              <a:latin typeface="Segoe Print" panose="020006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687"/>
            <a:ext cx="4733365" cy="355002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61" y="2038482"/>
            <a:ext cx="2427896" cy="33642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13" y="2230730"/>
            <a:ext cx="5292104" cy="297680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7836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5848" y="177076"/>
            <a:ext cx="6096000" cy="17197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Наибольшей популярностью среди поделок ко дню Победы, выполняемых детьми дошкольного возраста, пользуются голуби мира. Их просто изготовить самостоятельно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64286" y="4872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99013" y="1036927"/>
            <a:ext cx="69004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b="1" u="sng" dirty="0">
                <a:latin typeface="Segoe Print" panose="02000600000000000000" pitchFamily="2" charset="0"/>
              </a:rPr>
              <a:t>Как сделать голубя из бумаги:</a:t>
            </a:r>
          </a:p>
          <a:p>
            <a:pPr algn="ctr" fontAlgn="base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Обведите детскую ладошку карандашом на листе;</a:t>
            </a:r>
          </a:p>
          <a:p>
            <a:pPr algn="ctr" fontAlgn="base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Вырежьте фигуру в соответствие с контуром;</a:t>
            </a:r>
          </a:p>
          <a:p>
            <a:pPr algn="ctr" fontAlgn="base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Дополнительно сделайте клювик и нарисуйте глазик.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1" y="1671506"/>
            <a:ext cx="2438400" cy="24231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404588" y="3944156"/>
            <a:ext cx="361841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А можно и нарисовать с помощью детских ладошек рисунок.</a:t>
            </a:r>
            <a:endParaRPr lang="ru-RU" b="1" dirty="0">
              <a:latin typeface="Segoe Print" panose="020006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296" y="2883086"/>
            <a:ext cx="2735210" cy="19345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18276" y="3083337"/>
            <a:ext cx="6358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Segoe Print" panose="02000600000000000000" pitchFamily="2" charset="0"/>
              </a:rPr>
              <a:t>Вырезать птицу мира можно </a:t>
            </a:r>
            <a:r>
              <a:rPr lang="ru-RU" b="1" dirty="0" smtClean="0">
                <a:latin typeface="Segoe Print" panose="02000600000000000000" pitchFamily="2" charset="0"/>
              </a:rPr>
              <a:t>и</a:t>
            </a:r>
          </a:p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 </a:t>
            </a:r>
            <a:r>
              <a:rPr lang="ru-RU" b="1" dirty="0">
                <a:latin typeface="Segoe Print" panose="02000600000000000000" pitchFamily="2" charset="0"/>
              </a:rPr>
              <a:t>из готового шаблона, распечатав его на принтере или нарисовав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125973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2856" y="143691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b="1" dirty="0">
                <a:latin typeface="Segoe Print" panose="02000600000000000000" pitchFamily="2" charset="0"/>
              </a:rPr>
              <a:t>Сделать бумажного голубя можно практически из любых подручных средств. Пригодиться могут и обычные одноразовые салфетки. Для этого понадобится клей ПВА,  салфетки и лист А4 (можно использовать картон или обычную бумагу</a:t>
            </a:r>
            <a:r>
              <a:rPr lang="ru-RU" b="1" dirty="0" smtClean="0">
                <a:latin typeface="Segoe Print" panose="02000600000000000000" pitchFamily="2" charset="0"/>
              </a:rPr>
              <a:t>).</a:t>
            </a:r>
            <a:endParaRPr lang="ru-RU" b="1" dirty="0"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4759" y="1452751"/>
            <a:ext cx="593724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Алгоритм действий достаточно прост:</a:t>
            </a:r>
          </a:p>
          <a:p>
            <a:pPr fontAlgn="base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Нарисуйте на листе фигуру голубя (можно распечатать на принтере);</a:t>
            </a:r>
          </a:p>
          <a:p>
            <a:pPr fontAlgn="base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Вырежьте получившийся макет;</a:t>
            </a:r>
          </a:p>
          <a:p>
            <a:pPr fontAlgn="base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Салфетки разрежьте на небольшие квадратики;</a:t>
            </a:r>
          </a:p>
          <a:p>
            <a:pPr fontAlgn="base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Каждый квадратик салфетки скрутите к центру с помощью карандаша, спички или кисточки;</a:t>
            </a:r>
          </a:p>
          <a:p>
            <a:pPr fontAlgn="base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Приклейте получившиеся «лепестки» к макету птицы.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1490452"/>
            <a:ext cx="4338530" cy="24322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2852" y="4031389"/>
            <a:ext cx="5631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Segoe Print" panose="02000600000000000000" pitchFamily="2" charset="0"/>
              </a:rPr>
              <a:t>Таким образом можно получить объемную фигуру, которая выглядит естественно и привлекательно. С помощью данной техники оформить можно и другие композиции или открытки.</a:t>
            </a:r>
          </a:p>
        </p:txBody>
      </p:sp>
    </p:spTree>
    <p:extLst>
      <p:ext uri="{BB962C8B-B14F-4D97-AF65-F5344CB8AC3E}">
        <p14:creationId xmlns:p14="http://schemas.microsoft.com/office/powerpoint/2010/main" val="195539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5360" y="74659"/>
            <a:ext cx="8284639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Из бумаги можно выполнить поделку к 9 мая в виде гвоздик</a:t>
            </a:r>
            <a:r>
              <a:rPr lang="ru-RU" b="1" dirty="0" smtClean="0">
                <a:latin typeface="Segoe Print" panose="02000600000000000000" pitchFamily="2" charset="0"/>
              </a:rPr>
              <a:t>.</a:t>
            </a:r>
          </a:p>
          <a:p>
            <a:pPr algn="ctr" fontAlgn="base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 </a:t>
            </a:r>
            <a:r>
              <a:rPr lang="ru-RU" b="1" dirty="0">
                <a:latin typeface="Segoe Print" panose="02000600000000000000" pitchFamily="2" charset="0"/>
              </a:rPr>
              <a:t>Для этого необходимо:</a:t>
            </a:r>
          </a:p>
          <a:p>
            <a:pPr algn="ctr" fontAlgn="base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Вырезать много кружков из цветной бумаги;</a:t>
            </a:r>
          </a:p>
          <a:p>
            <a:pPr algn="ctr" fontAlgn="base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Наложить их друг на друга;</a:t>
            </a:r>
          </a:p>
          <a:p>
            <a:pPr algn="ctr" fontAlgn="base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Края каждого кружка надрезать по направлению к основанию;</a:t>
            </a:r>
          </a:p>
          <a:p>
            <a:pPr algn="ctr" fontAlgn="base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Сложить кружки пополам и расправить получившиеся лепестки.</a:t>
            </a:r>
          </a:p>
          <a:p>
            <a:pPr algn="ctr">
              <a:lnSpc>
                <a:spcPct val="150000"/>
              </a:lnSpc>
            </a:pPr>
            <a:endParaRPr lang="ru-RU" b="1" dirty="0">
              <a:latin typeface="Segoe Print" panose="020006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96" y="1122363"/>
            <a:ext cx="4450557" cy="296703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4" y="2615803"/>
            <a:ext cx="2862858" cy="38171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824" y="2605882"/>
            <a:ext cx="2745529" cy="28915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18" y="2749153"/>
            <a:ext cx="2721651" cy="355044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1583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37450"/>
            <a:ext cx="10284823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Популярными являются поделки на 9 мая в виде объемных звезд. Такие фигуры считаются главным атрибутом любого военного мемориала.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27559"/>
            <a:ext cx="933994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Сделать звезду можно с помощью стандартного шаблона. Его необходимо распечатать в 2 экземплярах, которые следует соединить между собой, склеив по линиям сгиба.</a:t>
            </a:r>
          </a:p>
          <a:p>
            <a:pPr algn="just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538" y="788422"/>
            <a:ext cx="2748867" cy="2640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7883" y="2233825"/>
            <a:ext cx="5527317" cy="379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Без макета можно выполнить четырехконечную звезду. Для этого понадобится лист квадратной формы. Его необходимо сложить пополам с каждой стороны и по диагонали (чтобы получился четкий контур). После этого от краев до середины сгибов следует сделать 4 надреза. Получившиеся края необходимо соединить и склеить.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70" y="3429000"/>
            <a:ext cx="4422653" cy="330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58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749</Words>
  <Application>Microsoft Office PowerPoint</Application>
  <PresentationFormat>Широкоэкранный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Kyma</dc:creator>
  <cp:lastModifiedBy>Мария </cp:lastModifiedBy>
  <cp:revision>17</cp:revision>
  <dcterms:created xsi:type="dcterms:W3CDTF">2020-04-28T09:55:08Z</dcterms:created>
  <dcterms:modified xsi:type="dcterms:W3CDTF">2023-04-20T09:52:44Z</dcterms:modified>
</cp:coreProperties>
</file>