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71" r:id="rId10"/>
    <p:sldId id="264" r:id="rId11"/>
    <p:sldId id="265" r:id="rId12"/>
    <p:sldId id="268" r:id="rId13"/>
    <p:sldId id="272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2BC-3398-4969-9181-F85C4D41811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A10A-F0BD-4AD4-834C-506E810B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67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2BC-3398-4969-9181-F85C4D41811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A10A-F0BD-4AD4-834C-506E810B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2BC-3398-4969-9181-F85C4D41811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A10A-F0BD-4AD4-834C-506E810B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50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2BC-3398-4969-9181-F85C4D41811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A10A-F0BD-4AD4-834C-506E810B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9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2BC-3398-4969-9181-F85C4D41811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A10A-F0BD-4AD4-834C-506E810B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10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2BC-3398-4969-9181-F85C4D41811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A10A-F0BD-4AD4-834C-506E810B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8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2BC-3398-4969-9181-F85C4D41811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A10A-F0BD-4AD4-834C-506E810B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28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2BC-3398-4969-9181-F85C4D41811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A10A-F0BD-4AD4-834C-506E810B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3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2BC-3398-4969-9181-F85C4D41811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A10A-F0BD-4AD4-834C-506E810B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74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2BC-3398-4969-9181-F85C4D41811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A10A-F0BD-4AD4-834C-506E810B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6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B2BC-3398-4969-9181-F85C4D41811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A10A-F0BD-4AD4-834C-506E810B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97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EB2BC-3398-4969-9181-F85C4D41811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A10A-F0BD-4AD4-834C-506E810B38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9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264" y="436729"/>
            <a:ext cx="113244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комбинированного вида № 4 «Солнышко»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 детьми ОВЗ в группе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«Лучики»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«Наш огород»</a:t>
            </a:r>
            <a:br>
              <a:rPr lang="ru-RU" sz="28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проекта:                                                                    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Михайлиди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А.Е.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Аккузина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М.Г.                                                       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80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урожаем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59" y="1616578"/>
            <a:ext cx="3289830" cy="435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id="{E26210A2-2A59-4D41-AF75-4DC4A67F7F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88" y="1616578"/>
            <a:ext cx="3080824" cy="435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0F163DBE-9FC5-4772-A72D-526122DA89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8" y="1616578"/>
            <a:ext cx="3080824" cy="435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6348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87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Поливка урожая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8" y="1039620"/>
            <a:ext cx="3604145" cy="294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47" y="1039620"/>
            <a:ext cx="3662010" cy="294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61" y="3579474"/>
            <a:ext cx="3432517" cy="294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41C273-4DEB-44DE-A7E9-606180BB60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12" y="3263706"/>
            <a:ext cx="2998106" cy="3330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6444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455" y="389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огород у нас получился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51" y="1350829"/>
            <a:ext cx="3248075" cy="3167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id="{7F3974F0-1322-422D-80B5-13DBA92C17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46" y="1350829"/>
            <a:ext cx="3501292" cy="3167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A509EB02-470D-4CD0-9BC1-20706B5E4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72" y="3981792"/>
            <a:ext cx="3812345" cy="251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4E046E-9211-4194-B0A6-35EA9A3452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38" y="2017185"/>
            <a:ext cx="2435766" cy="4353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217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 первый урожай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8" y="1252673"/>
            <a:ext cx="4121833" cy="3167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id="{7F3974F0-1322-422D-80B5-13DBA92C17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8" y="1252672"/>
            <a:ext cx="4121833" cy="3167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A509EB02-470D-4CD0-9BC1-20706B5E4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42" y="3530991"/>
            <a:ext cx="3840481" cy="2961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4877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62F80DB-34DF-4C03-A750-CD14557C3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 r="22015"/>
          <a:stretch/>
        </p:blipFill>
        <p:spPr>
          <a:xfrm>
            <a:off x="970671" y="305814"/>
            <a:ext cx="10846190" cy="624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7BE935-B3FB-4347-9284-E3C608E4E079}"/>
              </a:ext>
            </a:extLst>
          </p:cNvPr>
          <p:cNvSpPr/>
          <p:nvPr/>
        </p:nvSpPr>
        <p:spPr>
          <a:xfrm>
            <a:off x="970671" y="305814"/>
            <a:ext cx="48468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3590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5951" y="1201003"/>
            <a:ext cx="909304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</a:p>
          <a:p>
            <a:endParaRPr lang="ru-RU" b="1" dirty="0"/>
          </a:p>
          <a:p>
            <a:endParaRPr lang="ru-RU" b="1" dirty="0"/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проекта: воспитатели группы компенсирующей направленности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Михайлиди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А.Е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Аккузина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М.Г.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исследовательский, творческий,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позновательный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дети ОВЗ, родители детей ОВЗ, воспитатели, дефектолог.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реализации:28.03 -12.04.2024гг</a:t>
            </a:r>
          </a:p>
        </p:txBody>
      </p:sp>
    </p:spTree>
    <p:extLst>
      <p:ext uri="{BB962C8B-B14F-4D97-AF65-F5344CB8AC3E}">
        <p14:creationId xmlns:p14="http://schemas.microsoft.com/office/powerpoint/2010/main" val="42707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8898" y="788840"/>
            <a:ext cx="777922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является первооткрывателем всего того, что его окружает. Он может усвоить все прочно и надолго, если ему расскажут, покажут и если он попробует сам сделать. Дети  дошкольного возраста в недостаточной степени имеют представления о растениях, о том, где они растут, о необходимых условиях их роста, их интерес к познавательно-исследовательской деятельности недостаточно развит.</a:t>
            </a:r>
          </a:p>
        </p:txBody>
      </p:sp>
    </p:spTree>
    <p:extLst>
      <p:ext uri="{BB962C8B-B14F-4D97-AF65-F5344CB8AC3E}">
        <p14:creationId xmlns:p14="http://schemas.microsoft.com/office/powerpoint/2010/main" val="177792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6880" y="1055199"/>
            <a:ext cx="913421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экологической культуры у детей ОВЗ и родителей, создание условий для познавательного развития детей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–исследовательскую деятельность и организацию художественно-продуктивной творческой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44460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7421"/>
            <a:ext cx="9144000" cy="148760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9760" y="1883390"/>
            <a:ext cx="9113520" cy="284101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1)Формировать у детей ОВЗ знания о росте и потребности растений (тепло, влага, свет).</a:t>
            </a:r>
          </a:p>
          <a:p>
            <a:pPr algn="l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2)Формировать умения наблюдать, ухаживать за огородными культурами. Развивать любознательность, интерес к исследовательской деятельности, экспериментированию.</a:t>
            </a:r>
          </a:p>
          <a:p>
            <a:pPr algn="l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3)Воспитывать бережное и заботливое отношение к разным видам растений.</a:t>
            </a:r>
          </a:p>
          <a:p>
            <a:pPr algn="l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4)Формировать партнерские взаимоотношения между педагогом, детьми ОВЗ и родителями.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61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3875" y="990600"/>
            <a:ext cx="9144000" cy="87914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 проекта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8320" y="1869743"/>
            <a:ext cx="9250680" cy="4713937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1)Дети ОВЗ научатся сажать и ухаживать за культурными огородными растениями (бобовыми, лук, укроп, а так же цветы).</a:t>
            </a:r>
          </a:p>
          <a:p>
            <a:pPr algn="l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2)Познакомятся с условиями их содержания.</a:t>
            </a:r>
          </a:p>
          <a:p>
            <a:pPr algn="l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Дети узнают особенности строения растения, узнают много интересного из жизни растений.</a:t>
            </a:r>
          </a:p>
          <a:p>
            <a:pPr algn="l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4)Опытным путем дети ОВЗ исследуют условия необходимые для роста культурных растений, и цветов.</a:t>
            </a:r>
          </a:p>
          <a:p>
            <a:pPr algn="l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5)Дети научаться вести наблюдения.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84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874" y="365125"/>
            <a:ext cx="1034092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видов культурных растений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1" y="1595154"/>
            <a:ext cx="3807654" cy="4327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54" y="1568332"/>
            <a:ext cx="3807653" cy="4327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428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будущего урожая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9" y="1690688"/>
            <a:ext cx="2982351" cy="448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10" y="1690688"/>
            <a:ext cx="3252476" cy="448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99" y="1690688"/>
            <a:ext cx="2991913" cy="448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8261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будущего урожая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92" y="1690688"/>
            <a:ext cx="2784230" cy="448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16" y="1646580"/>
            <a:ext cx="3451089" cy="448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99" y="1800666"/>
            <a:ext cx="3451089" cy="417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134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321</Words>
  <Application>Microsoft Office PowerPoint</Application>
  <PresentationFormat>Широкоэкранный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проекта </vt:lpstr>
      <vt:lpstr>Предполагаемый результат проекта </vt:lpstr>
      <vt:lpstr>Изучение видов культурных растений</vt:lpstr>
      <vt:lpstr>Посадка будущего урожая</vt:lpstr>
      <vt:lpstr>Посадка будущего урожая</vt:lpstr>
      <vt:lpstr>Наблюдение за урожаем</vt:lpstr>
      <vt:lpstr>Поливка урожая</vt:lpstr>
      <vt:lpstr>Вот такой огород у нас получился</vt:lpstr>
      <vt:lpstr>Собираем первый урожай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user</cp:lastModifiedBy>
  <cp:revision>22</cp:revision>
  <dcterms:created xsi:type="dcterms:W3CDTF">2022-04-09T10:53:25Z</dcterms:created>
  <dcterms:modified xsi:type="dcterms:W3CDTF">2024-04-23T11:35:33Z</dcterms:modified>
</cp:coreProperties>
</file>