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6" r:id="rId11"/>
    <p:sldId id="265" r:id="rId12"/>
    <p:sldId id="267" r:id="rId13"/>
    <p:sldId id="268" r:id="rId14"/>
    <p:sldId id="276" r:id="rId15"/>
    <p:sldId id="269" r:id="rId16"/>
    <p:sldId id="274" r:id="rId17"/>
    <p:sldId id="270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41;&#1077;&#1089;&#1077;&#1076;&#1072;%20&#1042;&#1086;&#1076;&#1085;&#1099;&#1081;%20&#1090;&#1088;&#1072;&#1085;&#1089;&#1087;&#1086;&#1088;&#1090;.docx" TargetMode="External"/><Relationship Id="rId2" Type="http://schemas.openxmlformats.org/officeDocument/2006/relationships/hyperlink" Target="&#1041;&#1077;&#1089;&#1077;&#1076;&#1072;%20%20&#1053;&#1072;%20&#1095;&#1105;&#1084;%20&#1087;&#1077;&#1088;&#1077;&#1076;&#1074;&#1080;&#1075;&#1072;&#1083;&#1080;&#1089;&#1100;%20&#1085;&#1072;&#1096;&#1080;%20&#1087;&#1088;&#1077;&#1076;&#1082;&#1080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41;&#1077;&#1089;&#1077;&#1076;&#1072;%20&#1047;&#1072;&#1095;&#1077;&#1084;%20&#1085;&#1091;&#1078;&#1085;&#1099;%20&#1076;&#1086;&#1088;&#1086;&#1078;&#1085;&#1099;&#1077;%20&#1079;&#1085;&#1072;&#1082;&#1080;.docx" TargetMode="External"/><Relationship Id="rId5" Type="http://schemas.openxmlformats.org/officeDocument/2006/relationships/hyperlink" Target="&#1041;&#1077;&#1089;&#1077;&#1076;&#1072;%20&#1055;&#1088;&#1086;&#1092;&#1077;&#1089;&#1089;&#1080;&#1080;%20&#1088;&#1072;&#1073;&#1086;&#1090;&#1085;&#1080;&#1082;&#1086;&#1074;%20&#1072;&#1074;&#1090;&#1086;&#1084;&#1086;&#1073;&#1080;&#1083;&#1100;&#1085;&#1086;&#1075;&#1086;%20&#1090;&#1088;&#1072;&#1085;&#1089;&#1087;&#1086;&#1088;&#1090;&#1072;.docx" TargetMode="External"/><Relationship Id="rId4" Type="http://schemas.openxmlformats.org/officeDocument/2006/relationships/hyperlink" Target="&#1041;&#1077;&#1089;&#1077;&#1076;&#1072;%20&#1042;%20&#1075;&#1086;&#1088;&#1086;&#1076;&#1089;&#1082;&#1086;&#1084;%20&#1090;&#1088;&#1072;&#1085;&#1089;&#1087;&#1086;&#1088;&#1090;&#1077;.doc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3;&#1080;&#1082;&#1086;&#1083;&#1072;&#1081;\Downloads\&#1040;&#1082;&#1094;&#1080;&#1103;%20&#1054;&#1073;&#1088;&#1072;&#1097;&#1077;&#1085;&#1080;&#1077;%20&#1082;%20&#1074;&#1086;&#1076;&#1080;&#1090;&#1077;&#1083;&#1103;&#1084;.mp4" TargetMode="Externa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7772400" cy="158417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«Транспорт. Профессии на транспорте»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детей логопедической группы 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5-7 лет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645024"/>
            <a:ext cx="6688832" cy="1512168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Авторы: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Власенко Н.В., воспитатель, ВКК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Емельянова Ю.Н., учитель-логопед ВКК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445" y="1196752"/>
            <a:ext cx="7519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«Детский сад комбинированного вида № 4»Солнышко»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5157192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Арамиль, 2025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Основной этап реализации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908720"/>
            <a:ext cx="7725544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Беседы:</a:t>
            </a:r>
          </a:p>
          <a:p>
            <a:r>
              <a:rPr lang="ru-RU" dirty="0" smtClean="0"/>
              <a:t>«Какой бывает транспорт и зачем он нужен?»</a:t>
            </a:r>
          </a:p>
          <a:p>
            <a:r>
              <a:rPr lang="ru-RU" dirty="0" smtClean="0">
                <a:hlinkClick r:id="rId2" action="ppaction://hlinkfile"/>
              </a:rPr>
              <a:t>«На чём передвигались наши предки».</a:t>
            </a:r>
            <a:endParaRPr lang="ru-RU" dirty="0" smtClean="0"/>
          </a:p>
          <a:p>
            <a:r>
              <a:rPr lang="ru-RU" dirty="0" smtClean="0"/>
              <a:t>«О прошлом воздушного транспорта».</a:t>
            </a:r>
          </a:p>
          <a:p>
            <a:r>
              <a:rPr lang="ru-RU" dirty="0" smtClean="0">
                <a:hlinkClick r:id="rId3" action="ppaction://hlinkfile"/>
              </a:rPr>
              <a:t>«Водный транспорт».</a:t>
            </a:r>
            <a:endParaRPr lang="ru-RU" dirty="0" smtClean="0"/>
          </a:p>
          <a:p>
            <a:r>
              <a:rPr lang="ru-RU" dirty="0" smtClean="0">
                <a:hlinkClick r:id="rId4" action="ppaction://hlinkfile"/>
              </a:rPr>
              <a:t>«В городском транспорте».</a:t>
            </a:r>
            <a:endParaRPr lang="ru-RU" dirty="0" smtClean="0"/>
          </a:p>
          <a:p>
            <a:r>
              <a:rPr lang="ru-RU" dirty="0" smtClean="0">
                <a:hlinkClick r:id="rId5" action="ppaction://hlinkfile"/>
              </a:rPr>
              <a:t>«Профессии работников автомобильного транспорта»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smtClean="0">
                <a:hlinkClick r:id="rId6" action="ppaction://hlinkfile"/>
              </a:rPr>
              <a:t>Зачем нужны дорожные знаки?»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Игровая деятельность: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980728"/>
            <a:ext cx="470120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 smtClean="0"/>
              <a:t>Дидактические игры:</a:t>
            </a:r>
            <a:endParaRPr lang="ru-RU" dirty="0" smtClean="0"/>
          </a:p>
          <a:p>
            <a:r>
              <a:rPr lang="ru-RU" dirty="0" smtClean="0"/>
              <a:t>«Четвертый лишний».</a:t>
            </a:r>
          </a:p>
          <a:p>
            <a:r>
              <a:rPr lang="ru-RU" dirty="0" smtClean="0"/>
              <a:t>«Дорожные знаки».</a:t>
            </a:r>
          </a:p>
          <a:p>
            <a:r>
              <a:rPr lang="ru-RU" dirty="0" smtClean="0"/>
              <a:t>«Найди безопасную дорогу».</a:t>
            </a:r>
          </a:p>
          <a:p>
            <a:r>
              <a:rPr lang="ru-RU" dirty="0" smtClean="0"/>
              <a:t>«Что сначала, что потом».</a:t>
            </a:r>
          </a:p>
          <a:p>
            <a:r>
              <a:rPr lang="ru-RU" dirty="0" smtClean="0"/>
              <a:t>«Собери знак».</a:t>
            </a:r>
          </a:p>
          <a:p>
            <a:r>
              <a:rPr lang="ru-RU" dirty="0" smtClean="0"/>
              <a:t>«Мы летим, плывем, едем».</a:t>
            </a:r>
          </a:p>
          <a:p>
            <a:r>
              <a:rPr lang="ru-RU" dirty="0" smtClean="0"/>
              <a:t>«Чего не хватает».</a:t>
            </a:r>
          </a:p>
          <a:p>
            <a:r>
              <a:rPr lang="ru-RU" dirty="0" smtClean="0"/>
              <a:t>«Назови вид транспорта».</a:t>
            </a:r>
          </a:p>
          <a:p>
            <a:r>
              <a:rPr lang="ru-RU" dirty="0" smtClean="0"/>
              <a:t>«Подбери запасную часть».</a:t>
            </a:r>
          </a:p>
          <a:p>
            <a:r>
              <a:rPr lang="ru-RU" dirty="0" smtClean="0"/>
              <a:t>«Кому, что нужно».</a:t>
            </a:r>
          </a:p>
          <a:p>
            <a:endParaRPr lang="ru-RU" dirty="0"/>
          </a:p>
        </p:txBody>
      </p:sp>
      <p:pic>
        <p:nvPicPr>
          <p:cNvPr id="4" name="Picture 5" descr="C:\Users\Николай\Downloads\20240926_163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>Подвижные игры: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980729"/>
            <a:ext cx="4618856" cy="223224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«Найди свою остановку»</a:t>
            </a:r>
          </a:p>
          <a:p>
            <a:r>
              <a:rPr lang="ru-RU" dirty="0" smtClean="0"/>
              <a:t>«Самолеты».</a:t>
            </a:r>
          </a:p>
          <a:p>
            <a:r>
              <a:rPr lang="ru-RU" dirty="0" smtClean="0"/>
              <a:t>«Водители».</a:t>
            </a:r>
          </a:p>
          <a:p>
            <a:r>
              <a:rPr lang="ru-RU" dirty="0" smtClean="0"/>
              <a:t>«Красный, желтый, зеленый».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Сюжетно-ролевые игры: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764704"/>
            <a:ext cx="4989240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«Гараж»,</a:t>
            </a:r>
          </a:p>
          <a:p>
            <a:pPr lvl="0"/>
            <a:r>
              <a:rPr lang="ru-RU" dirty="0" smtClean="0"/>
              <a:t>«Путешествие»</a:t>
            </a:r>
          </a:p>
          <a:p>
            <a:pPr lvl="0"/>
            <a:r>
              <a:rPr lang="ru-RU" dirty="0" smtClean="0"/>
              <a:t>игра-тренинг </a:t>
            </a:r>
          </a:p>
          <a:p>
            <a:r>
              <a:rPr lang="ru-RU" dirty="0" smtClean="0"/>
              <a:t>«Кому необходимо уступать место в городском транспорте?»</a:t>
            </a:r>
          </a:p>
          <a:p>
            <a:pPr lvl="0"/>
            <a:r>
              <a:rPr lang="ru-RU" dirty="0" smtClean="0"/>
              <a:t> «Пожарные»</a:t>
            </a:r>
          </a:p>
          <a:p>
            <a:pPr lvl="0"/>
            <a:r>
              <a:rPr lang="ru-RU" dirty="0" smtClean="0"/>
              <a:t>Режиссерские игры с модельными машинками с использованием макета улиц.</a:t>
            </a:r>
            <a:endParaRPr lang="ru-RU" dirty="0"/>
          </a:p>
        </p:txBody>
      </p:sp>
      <p:pic>
        <p:nvPicPr>
          <p:cNvPr id="2050" name="Picture 2" descr="C:\Users\Николай\Downloads\20240926_161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3611893" cy="2708920"/>
          </a:xfrm>
          <a:prstGeom prst="rect">
            <a:avLst/>
          </a:prstGeom>
          <a:noFill/>
        </p:spPr>
      </p:pic>
      <p:pic>
        <p:nvPicPr>
          <p:cNvPr id="2051" name="Picture 3" descr="C:\Users\Николай\Downloads\20240522_094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50299"/>
            <a:ext cx="2555776" cy="3407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логопедическом занятии</a:t>
            </a:r>
            <a:endParaRPr lang="ru-RU" dirty="0"/>
          </a:p>
        </p:txBody>
      </p:sp>
      <p:pic>
        <p:nvPicPr>
          <p:cNvPr id="2050" name="Picture 2" descr="C:\Users\Николай\Downloads\IMG-20250224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96752"/>
            <a:ext cx="2097971" cy="3733875"/>
          </a:xfrm>
          <a:prstGeom prst="rect">
            <a:avLst/>
          </a:prstGeom>
          <a:noFill/>
        </p:spPr>
      </p:pic>
      <p:pic>
        <p:nvPicPr>
          <p:cNvPr id="2051" name="Picture 3" descr="C:\Users\Николай\Downloads\IMG-20250224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5338" y="1196752"/>
            <a:ext cx="2103894" cy="3744416"/>
          </a:xfrm>
          <a:prstGeom prst="rect">
            <a:avLst/>
          </a:prstGeom>
          <a:noFill/>
        </p:spPr>
      </p:pic>
      <p:pic>
        <p:nvPicPr>
          <p:cNvPr id="2052" name="Picture 4" descr="C:\Users\Николай\Downloads\IMG-20250224-WA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3931216" cy="2208852"/>
          </a:xfrm>
          <a:prstGeom prst="rect">
            <a:avLst/>
          </a:prstGeom>
          <a:noFill/>
        </p:spPr>
      </p:pic>
      <p:pic>
        <p:nvPicPr>
          <p:cNvPr id="2053" name="Picture 5" descr="C:\Users\Николай\Downloads\IMG-20250224-WA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284984"/>
            <a:ext cx="3931216" cy="22088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4008" y="501317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Составление схемы предложений по данной теме</a:t>
            </a:r>
            <a:endParaRPr lang="ru-RU" sz="16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Продуктивная деятельность</a:t>
            </a:r>
            <a:endParaRPr lang="ru-RU" dirty="0"/>
          </a:p>
        </p:txBody>
      </p:sp>
      <p:pic>
        <p:nvPicPr>
          <p:cNvPr id="1027" name="Picture 3" descr="C:\Users\Николай\Downloads\20250203_070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96752"/>
            <a:ext cx="3528392" cy="2646294"/>
          </a:xfrm>
          <a:prstGeom prst="rect">
            <a:avLst/>
          </a:prstGeom>
          <a:noFill/>
        </p:spPr>
      </p:pic>
      <p:pic>
        <p:nvPicPr>
          <p:cNvPr id="1028" name="Picture 4" descr="C:\Users\Николай\Downloads\20250203_072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3528392" cy="2646294"/>
          </a:xfrm>
          <a:prstGeom prst="rect">
            <a:avLst/>
          </a:prstGeom>
          <a:noFill/>
        </p:spPr>
      </p:pic>
      <p:pic>
        <p:nvPicPr>
          <p:cNvPr id="7" name="Picture 4" descr="C:\Users\Николай\Downloads\20250130_1009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96752"/>
            <a:ext cx="3042338" cy="405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Конструктивная деятельность</a:t>
            </a:r>
            <a:endParaRPr lang="ru-RU" dirty="0"/>
          </a:p>
        </p:txBody>
      </p:sp>
      <p:pic>
        <p:nvPicPr>
          <p:cNvPr id="4" name="Picture 2" descr="C:\Users\Николай\Downloads\20250131_153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2627784" cy="3503712"/>
          </a:xfrm>
          <a:prstGeom prst="rect">
            <a:avLst/>
          </a:prstGeom>
          <a:noFill/>
        </p:spPr>
      </p:pic>
      <p:pic>
        <p:nvPicPr>
          <p:cNvPr id="6" name="Picture 2" descr="C:\Users\Николай\Downloads\20250212_075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628800"/>
            <a:ext cx="2679762" cy="3573016"/>
          </a:xfrm>
          <a:prstGeom prst="rect">
            <a:avLst/>
          </a:prstGeom>
          <a:noFill/>
        </p:spPr>
      </p:pic>
      <p:pic>
        <p:nvPicPr>
          <p:cNvPr id="1026" name="Picture 2" descr="C:\Users\Николай\Downloads\20250131_160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140968"/>
            <a:ext cx="2625756" cy="350100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Основной этап</a:t>
            </a:r>
            <a:endParaRPr lang="ru-RU" dirty="0"/>
          </a:p>
        </p:txBody>
      </p:sp>
      <p:pic>
        <p:nvPicPr>
          <p:cNvPr id="2050" name="Picture 2" descr="C:\Users\Николай\Downloads\20250131_1446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3707904" cy="2780928"/>
          </a:xfrm>
          <a:prstGeom prst="rect">
            <a:avLst/>
          </a:prstGeom>
          <a:noFill/>
        </p:spPr>
      </p:pic>
      <p:pic>
        <p:nvPicPr>
          <p:cNvPr id="2051" name="Picture 3" descr="C:\Users\Николай\Downloads\20250130_1058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80728"/>
            <a:ext cx="3003798" cy="40050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3429000"/>
            <a:ext cx="421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Оформление доски по лексической теме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501317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Просмотр познавательных мультфильмов  на тему «Транспорт,  профессии на транспорте»</a:t>
            </a:r>
            <a:endParaRPr lang="ru-RU" dirty="0"/>
          </a:p>
        </p:txBody>
      </p:sp>
      <p:pic>
        <p:nvPicPr>
          <p:cNvPr id="8" name="Picture 4" descr="C:\Users\Николай\Downloads\20240926_154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3803915" cy="28529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355976" y="6309320"/>
            <a:ext cx="2008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с </a:t>
            </a:r>
            <a:r>
              <a:rPr lang="ru-RU" dirty="0" err="1" smtClean="0"/>
              <a:t>лэпбуком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 центра по ПДД</a:t>
            </a:r>
            <a:endParaRPr lang="ru-RU" dirty="0"/>
          </a:p>
        </p:txBody>
      </p:sp>
      <p:pic>
        <p:nvPicPr>
          <p:cNvPr id="4098" name="Picture 2" descr="C:\Users\Николай\Downloads\20240926_1408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936437" cy="2952328"/>
          </a:xfrm>
          <a:prstGeom prst="rect">
            <a:avLst/>
          </a:prstGeom>
          <a:noFill/>
        </p:spPr>
      </p:pic>
      <p:pic>
        <p:nvPicPr>
          <p:cNvPr id="1027" name="Picture 3" descr="C:\Users\Николай\Downloads\20241119_182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4784"/>
            <a:ext cx="372641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Заключительный этап</a:t>
            </a:r>
            <a:endParaRPr lang="ru-RU" dirty="0"/>
          </a:p>
        </p:txBody>
      </p:sp>
      <p:pic>
        <p:nvPicPr>
          <p:cNvPr id="4" name="Акция Обращение к водителям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491880" y="980728"/>
            <a:ext cx="5412432" cy="40593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4048" y="5013176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Акция «Обращение к водителям»</a:t>
            </a:r>
            <a:endParaRPr lang="ru-RU" dirty="0"/>
          </a:p>
        </p:txBody>
      </p:sp>
      <p:pic>
        <p:nvPicPr>
          <p:cNvPr id="6" name="Picture 3" descr="C:\Users\Николай\Downloads\20240926_134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36912"/>
            <a:ext cx="3024336" cy="40324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1844824"/>
            <a:ext cx="3074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Участие в выставке  рисунков</a:t>
            </a:r>
          </a:p>
          <a:p>
            <a:pPr algn="ctr"/>
            <a:r>
              <a:rPr lang="ru-RU" dirty="0" smtClean="0"/>
              <a:t>«Безопасный путь домой»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ПАСПОРТ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052736"/>
            <a:ext cx="6840760" cy="403244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Название проекта:</a:t>
            </a:r>
          </a:p>
          <a:p>
            <a:pPr>
              <a:buNone/>
            </a:pPr>
            <a:r>
              <a:rPr lang="ru-RU" b="1" dirty="0" smtClean="0"/>
              <a:t>«Транспорт. Профессии на транспорте»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Тип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социальный, познавательно-творческий, игровой;</a:t>
            </a:r>
            <a:br>
              <a:rPr lang="ru-RU" dirty="0" smtClean="0"/>
            </a:br>
            <a:r>
              <a:rPr lang="ru-RU" dirty="0" smtClean="0"/>
              <a:t>• среднесрочный;</a:t>
            </a:r>
            <a:br>
              <a:rPr lang="ru-RU" dirty="0" smtClean="0"/>
            </a:br>
            <a:r>
              <a:rPr lang="ru-RU" dirty="0" smtClean="0"/>
              <a:t>• групповой.</a:t>
            </a:r>
          </a:p>
          <a:p>
            <a:pPr>
              <a:buNone/>
            </a:pPr>
            <a:r>
              <a:rPr lang="ru-RU" b="1" dirty="0" smtClean="0"/>
              <a:t>Срок реализации проекта:</a:t>
            </a:r>
            <a:r>
              <a:rPr lang="ru-RU" dirty="0" smtClean="0"/>
              <a:t> 2 недели (с 27.01.2025 по 10.02.2025 )</a:t>
            </a:r>
          </a:p>
          <a:p>
            <a:pPr>
              <a:buNone/>
            </a:pPr>
            <a:r>
              <a:rPr lang="ru-RU" b="1" dirty="0" smtClean="0"/>
              <a:t>Участники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воспитатели группы; учитель-логопед</a:t>
            </a:r>
            <a:br>
              <a:rPr lang="ru-RU" dirty="0" smtClean="0"/>
            </a:br>
            <a:r>
              <a:rPr lang="ru-RU" dirty="0" smtClean="0"/>
              <a:t>• Дети логопедической группы (возраст детей 5-7 лет);</a:t>
            </a:r>
            <a:br>
              <a:rPr lang="ru-RU" dirty="0" smtClean="0"/>
            </a:br>
            <a:r>
              <a:rPr lang="ru-RU" dirty="0" smtClean="0"/>
              <a:t>• Родители.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Актуальность.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980728"/>
            <a:ext cx="7632848" cy="374441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Транспорт является неотъемлемой частью современной жизни. Без транспорта люди не смогли бы передвигаться на такие большие расстояния и не узнали бы о других существующих культурах. Если бы никто никуда не путешествовал, многие страны даже не были бы открыты. Сегодня миллионы людей по всему миру используют машины и другие виды транспорта, чтобы добраться на работу, детский сад, отдых, или же за покупками.</a:t>
            </a:r>
            <a:br>
              <a:rPr lang="ru-RU" dirty="0" smtClean="0"/>
            </a:br>
            <a:r>
              <a:rPr lang="ru-RU" dirty="0" smtClean="0"/>
              <a:t>Дошкольникам будет интересно и полезно узнать о различных видах транспорта и профессиях на транспорте. Важная роль в проекте отведена изучению правил дорожного движения, так как полученные дошкольниками знания станут нормой поведения в транспорте и на улице.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Расширять представления детей о видах транспорта, как о средствах передвижения и профессиях на транспорте.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Задачи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980728"/>
            <a:ext cx="6768752" cy="396043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5100" i="1" dirty="0" smtClean="0"/>
              <a:t>Задачи для детей: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Уточнять и расширять представления детей об основных видах транспорта (автомобиль, автобус, трамвай, троллейбус, маршрутное такси, поезд, электричка).</a:t>
            </a:r>
            <a:br>
              <a:rPr lang="ru-RU" dirty="0" smtClean="0"/>
            </a:br>
            <a:r>
              <a:rPr lang="ru-RU" dirty="0" smtClean="0"/>
              <a:t>2. Закреплять знания о профессии людей, которые управляют разными видами транспорта.</a:t>
            </a:r>
            <a:br>
              <a:rPr lang="ru-RU" dirty="0" smtClean="0"/>
            </a:br>
            <a:r>
              <a:rPr lang="ru-RU" dirty="0" smtClean="0"/>
              <a:t>3. Расширить представления детей об истории транспорта.</a:t>
            </a:r>
            <a:br>
              <a:rPr lang="ru-RU" dirty="0" smtClean="0"/>
            </a:br>
            <a:r>
              <a:rPr lang="ru-RU" dirty="0" smtClean="0"/>
              <a:t>4. Закрепить правила дорожного движения на улице и поведения в общественном транспорте.</a:t>
            </a:r>
            <a:br>
              <a:rPr lang="ru-RU" dirty="0" smtClean="0"/>
            </a:br>
            <a:r>
              <a:rPr lang="ru-RU" dirty="0" smtClean="0"/>
              <a:t>5. Развивать речевую активность детей в процессе проекта, умение обосновывать своё мнение.</a:t>
            </a:r>
            <a:br>
              <a:rPr lang="ru-RU" dirty="0" smtClean="0"/>
            </a:br>
            <a:r>
              <a:rPr lang="ru-RU" dirty="0" smtClean="0"/>
              <a:t>6. Учить детей составлять небольшие описательные рассказы о любом виде транспорта, используя план-схему.</a:t>
            </a:r>
            <a:br>
              <a:rPr lang="ru-RU" dirty="0" smtClean="0"/>
            </a:br>
            <a:r>
              <a:rPr lang="ru-RU" dirty="0" smtClean="0"/>
              <a:t>7. Воспитывать уважительное отношение к людям, работающим на транспорте.</a:t>
            </a:r>
            <a:br>
              <a:rPr lang="ru-RU" dirty="0" smtClean="0"/>
            </a:br>
            <a:r>
              <a:rPr lang="ru-RU" dirty="0" smtClean="0"/>
              <a:t>8. Повысить культуру поведения в общественном транспорте.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Задачи для педагогов: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196752"/>
            <a:ext cx="6419056" cy="3629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Вовлечение родителей в совместную с детьми творческую деятельность.</a:t>
            </a:r>
            <a:br>
              <a:rPr lang="ru-RU" dirty="0" smtClean="0"/>
            </a:br>
            <a:r>
              <a:rPr lang="ru-RU" dirty="0" smtClean="0"/>
              <a:t>2. Проведение бесед, подбор литературы, организация разнообразной деятельности с детьми.</a:t>
            </a:r>
            <a:br>
              <a:rPr lang="ru-RU" dirty="0" smtClean="0"/>
            </a:br>
            <a:r>
              <a:rPr lang="ru-RU" dirty="0" smtClean="0"/>
              <a:t>3. Разработка консультаций для родителей.</a:t>
            </a:r>
            <a:br>
              <a:rPr lang="ru-RU" dirty="0" smtClean="0"/>
            </a:br>
            <a:r>
              <a:rPr lang="ru-RU" dirty="0" smtClean="0"/>
              <a:t>4. Обогащение развивающей предметно-пространственной среды группового пространства.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Задачи для родителей: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96752"/>
            <a:ext cx="7715200" cy="38450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Привлечь семьи к участию в воспитательном процессе на основе педагогического сотрудничества.</a:t>
            </a:r>
            <a:br>
              <a:rPr lang="ru-RU" dirty="0" smtClean="0"/>
            </a:br>
            <a:r>
              <a:rPr lang="ru-RU" dirty="0" smtClean="0"/>
              <a:t>2. Повысить активность родителей в совместной творческой деятельности.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Ожидаемые результаты.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908720"/>
            <a:ext cx="6573416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Дети: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Участие детей в проекте позволит: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 Закрепить знания детей о транспорте нашего города (названия, назначение транспорта, его польза для жителей);</a:t>
            </a:r>
          </a:p>
          <a:p>
            <a:pPr>
              <a:buNone/>
            </a:pPr>
            <a:r>
              <a:rPr lang="ru-RU" dirty="0" smtClean="0"/>
              <a:t>2. Расширить словарь детей различными частями речи (по теме проекта);</a:t>
            </a:r>
          </a:p>
          <a:p>
            <a:pPr>
              <a:buNone/>
            </a:pPr>
            <a:r>
              <a:rPr lang="ru-RU" dirty="0" smtClean="0"/>
              <a:t>3. Совершенствовать диалогическую и монологическую форму речи, тем самым повысит речевую активность детей;</a:t>
            </a:r>
          </a:p>
          <a:p>
            <a:pPr>
              <a:buNone/>
            </a:pPr>
            <a:r>
              <a:rPr lang="ru-RU" dirty="0" smtClean="0"/>
              <a:t>4. Позволит воспитать уважение к людям, работающим на транспорте.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Этапы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8072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Подготовительный этап: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Определение темы проекта.</a:t>
            </a:r>
            <a:br>
              <a:rPr lang="ru-RU" dirty="0" smtClean="0"/>
            </a:br>
            <a:r>
              <a:rPr lang="ru-RU" dirty="0" smtClean="0"/>
              <a:t>- Формулировка цели и задач.</a:t>
            </a:r>
            <a:br>
              <a:rPr lang="ru-RU" dirty="0" smtClean="0"/>
            </a:br>
            <a:r>
              <a:rPr lang="ru-RU" dirty="0" smtClean="0"/>
              <a:t>- Подбор художественной литературы, наглядного материала (иллюстрации, картины, фотографии).</a:t>
            </a:r>
            <a:br>
              <a:rPr lang="ru-RU" dirty="0" smtClean="0"/>
            </a:br>
            <a:r>
              <a:rPr lang="ru-RU" dirty="0" smtClean="0"/>
              <a:t>- Составление перспективного плана реализации основного этапа проекта. Разработка планов-конспектов организованной образовательной деятельности.</a:t>
            </a:r>
            <a:br>
              <a:rPr lang="ru-RU" dirty="0" smtClean="0"/>
            </a:br>
            <a:r>
              <a:rPr lang="ru-RU" dirty="0" smtClean="0"/>
              <a:t>- Обогащение развивающей предметно-пространственной среды группы.</a:t>
            </a:r>
            <a:br>
              <a:rPr lang="ru-RU" dirty="0" smtClean="0"/>
            </a:br>
            <a:r>
              <a:rPr lang="ru-RU" dirty="0" smtClean="0"/>
              <a:t>- Подготовка изобразительного материала для продуктивной деятельности, дидактических игр, сюжетно-ролевых игр.</a:t>
            </a:r>
            <a:br>
              <a:rPr lang="ru-RU" dirty="0" smtClean="0"/>
            </a:br>
            <a:r>
              <a:rPr lang="ru-RU" dirty="0" smtClean="0"/>
              <a:t>- Составление для родителей рекомендательного списка художественных произведений для совместного чтения, просмотра, обсуждения.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274</Words>
  <Application>Microsoft Office PowerPoint</Application>
  <PresentationFormat>Экран (4:3)</PresentationFormat>
  <Paragraphs>79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ПРОЕКТ  «Транспорт. Профессии на транспорте» для детей логопедической группы  5-7 лет</vt:lpstr>
      <vt:lpstr>ПАСПОРТ ПРОЕКТА</vt:lpstr>
      <vt:lpstr>Актуальность.</vt:lpstr>
      <vt:lpstr>Цель проекта.</vt:lpstr>
      <vt:lpstr>Задачи проекта.</vt:lpstr>
      <vt:lpstr>Задачи для педагогов:</vt:lpstr>
      <vt:lpstr>Задачи для родителей:</vt:lpstr>
      <vt:lpstr> Ожидаемые результаты. </vt:lpstr>
      <vt:lpstr> Этапы реализации проекта </vt:lpstr>
      <vt:lpstr> Основной этап реализации проекта: </vt:lpstr>
      <vt:lpstr> Игровая деятельность: </vt:lpstr>
      <vt:lpstr> Подвижные игры: </vt:lpstr>
      <vt:lpstr>Сюжетно-ролевые игры: </vt:lpstr>
      <vt:lpstr>На логопедическом занятии</vt:lpstr>
      <vt:lpstr>Продуктивная деятельность</vt:lpstr>
      <vt:lpstr>Конструктивная деятельность</vt:lpstr>
      <vt:lpstr>Основной этап</vt:lpstr>
      <vt:lpstr>Оформление центра по ПДД</vt:lpstr>
      <vt:lpstr>Заключительный этап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41</cp:revision>
  <dcterms:created xsi:type="dcterms:W3CDTF">2025-02-09T11:37:40Z</dcterms:created>
  <dcterms:modified xsi:type="dcterms:W3CDTF">2025-02-24T14:25:05Z</dcterms:modified>
</cp:coreProperties>
</file>