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1" r:id="rId13"/>
    <p:sldId id="269" r:id="rId14"/>
    <p:sldId id="258" r:id="rId15"/>
    <p:sldId id="25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2" y="-7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5E9EFF">
                <a:alpha val="81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340769"/>
            <a:ext cx="7772400" cy="72008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ПРОЕКТ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0152" y="3717032"/>
            <a:ext cx="3016424" cy="2880320"/>
          </a:xfrm>
        </p:spPr>
        <p:txBody>
          <a:bodyPr>
            <a:normAutofit/>
          </a:bodyPr>
          <a:lstStyle/>
          <a:p>
            <a:r>
              <a:rPr lang="ru-RU" sz="1800" dirty="0"/>
              <a:t>Составители:</a:t>
            </a:r>
          </a:p>
          <a:p>
            <a:r>
              <a:rPr lang="ru-RU" sz="1800" dirty="0"/>
              <a:t>Власенко Н. В., воспитатель, высшая кв. категория</a:t>
            </a:r>
          </a:p>
          <a:p>
            <a:r>
              <a:rPr lang="ru-RU" sz="1800" dirty="0"/>
              <a:t>Константинова М. А., воспитатель, первая кв. категория</a:t>
            </a:r>
          </a:p>
          <a:p>
            <a:r>
              <a:rPr lang="ru-RU" sz="1800" dirty="0"/>
              <a:t>Сорокина М. С., инструктор по физической культуре, первая кв. категория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640" y="188640"/>
            <a:ext cx="654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МАДОУ «Детский сад комбинированного вида № 4 «Солнышко»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Подвижные и спортивные игры</a:t>
            </a:r>
          </a:p>
        </p:txBody>
      </p:sp>
      <p:pic>
        <p:nvPicPr>
          <p:cNvPr id="18434" name="Picture 2" descr="C:\Users\Николай\Downloads\IMG-20230905-WA0003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2592288" cy="3456384"/>
          </a:xfrm>
          <a:prstGeom prst="rect">
            <a:avLst/>
          </a:prstGeom>
          <a:noFill/>
        </p:spPr>
      </p:pic>
      <p:pic>
        <p:nvPicPr>
          <p:cNvPr id="18436" name="Picture 4" descr="C:\Users\Николай\Downloads\IMG-20230905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5894" y="3343128"/>
            <a:ext cx="2302986" cy="3070648"/>
          </a:xfrm>
          <a:prstGeom prst="rect">
            <a:avLst/>
          </a:prstGeom>
          <a:noFill/>
        </p:spPr>
      </p:pic>
      <p:pic>
        <p:nvPicPr>
          <p:cNvPr id="8" name="Picture 1" descr="C:\Users\Николай\Downloads\IMG-20230913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1206" y="3439476"/>
            <a:ext cx="3070648" cy="306764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88506" y="6117327"/>
            <a:ext cx="289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Декада бега в детском саду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4653136"/>
            <a:ext cx="1497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Спортивное </a:t>
            </a:r>
          </a:p>
          <a:p>
            <a:r>
              <a:rPr lang="ru-RU" dirty="0"/>
              <a:t>Развлечение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3C3419-B1C9-4386-8A73-7E78A963A6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58182" y="1197195"/>
            <a:ext cx="2898294" cy="289829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CA75ED-86DE-497D-AC6C-9EFF7745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21" y="116632"/>
            <a:ext cx="8229600" cy="1143000"/>
          </a:xfrm>
        </p:spPr>
        <p:txBody>
          <a:bodyPr/>
          <a:lstStyle/>
          <a:p>
            <a:r>
              <a:rPr lang="ru-RU" dirty="0"/>
              <a:t>Прогулка на свежем воздухе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8F10B90-288B-4D92-9E70-AB8C87C71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714" y="1052736"/>
            <a:ext cx="3111810" cy="41490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284DB0-39BB-44E1-8A24-DA153B33BC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416" y="1648863"/>
            <a:ext cx="3111810" cy="41490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AE07279-24F1-49BE-92AC-020788DAC02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8494" y="2650306"/>
            <a:ext cx="2949792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2917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Прогулка на свежем воздухе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ru-RU" dirty="0"/>
              <a:t>Работа с родителями</a:t>
            </a:r>
          </a:p>
        </p:txBody>
      </p:sp>
      <p:pic>
        <p:nvPicPr>
          <p:cNvPr id="26626" name="Picture 2" descr="C:\Users\Николай\Downloads\IMG-20230916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530392" cy="45259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4869160"/>
            <a:ext cx="4107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Участие детей в муниципальном</a:t>
            </a:r>
          </a:p>
          <a:p>
            <a:pPr algn="ctr"/>
            <a:r>
              <a:rPr lang="ru-RU" dirty="0">
                <a:solidFill>
                  <a:srgbClr val="FFFF00"/>
                </a:solidFill>
              </a:rPr>
              <a:t> спортивном мероприятии Кросс Наций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BF419F-B4AF-4EC7-AD01-75394B3C7F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2060848"/>
            <a:ext cx="2355726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2" name="AutoShape 4" descr="https://img.freepik.com/premium-vector/little-children-playing-different-sports-volleyball-dumbbell-jump-rope-table-tennis-tennis_181870-2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img.freepik.com/premium-vector/little-children-playing-different-sports-volleyball-dumbbell-jump-rope-table-tennis-tennis_181870-2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C:\Users\Николай\Downloads\гимнаст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6043" y="1340768"/>
            <a:ext cx="4187957" cy="2355726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sun9-86.userapi.com/impg/7xUaUPryXvE6BK2A6ptKDloSYaIjrgIfgGWwKA/8wJKRHdn5Ok.jpg?size=906x1023&amp;quality=95&amp;sign=fc104018b72e39e4df73ce37803b8764&amp;c_uniq_tag=KExIWSIaLHcqgWaJ2szvcT6ldbtjXUV-BeWrq7H1p7Q&amp;type=albu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4008331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https://sun6-21.userapi.com/impg/Y3hWYLYMVmCX3LTSmi8_d1VKneIXT-2YGLOXRA/UoEQgHRMBPM.jpg?size=1380x853&amp;quality=96&amp;sign=da2218f19a9fe1a6e4f0d1d4c06d0f60&amp;c_uniq_tag=6b-H067eWdfV2TY7MIhmnq0m8QI2_Fpf-KL-1_C52i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365104"/>
            <a:ext cx="3783460" cy="2338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1340768"/>
            <a:ext cx="4608512" cy="4958011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/>
              <a:t>Вид проекта: </a:t>
            </a:r>
            <a:r>
              <a:rPr lang="ru-RU" dirty="0" err="1"/>
              <a:t>физкультурно</a:t>
            </a:r>
            <a:r>
              <a:rPr lang="ru-RU" dirty="0"/>
              <a:t> – оздоровительный, познавательный</a:t>
            </a:r>
          </a:p>
          <a:p>
            <a:r>
              <a:rPr lang="ru-RU" b="1" dirty="0"/>
              <a:t>Продолжительность: </a:t>
            </a:r>
            <a:r>
              <a:rPr lang="ru-RU" dirty="0"/>
              <a:t>краткосрочный (сентябрь).</a:t>
            </a:r>
          </a:p>
          <a:p>
            <a:r>
              <a:rPr lang="ru-RU" b="1" dirty="0"/>
              <a:t> Участники проекта: </a:t>
            </a:r>
            <a:r>
              <a:rPr lang="ru-RU" dirty="0"/>
              <a:t>дети логопедической группы, инструктор по физической культуре, воспитатели, родители воспитанников</a:t>
            </a:r>
            <a:r>
              <a:rPr lang="ru-RU" b="1" dirty="0"/>
              <a:t>.</a:t>
            </a:r>
            <a:endParaRPr lang="ru-RU" dirty="0"/>
          </a:p>
          <a:p>
            <a:r>
              <a:rPr lang="ru-RU" b="1" dirty="0"/>
              <a:t>Охватываемые образовательные области:</a:t>
            </a:r>
            <a:r>
              <a:rPr lang="ru-RU" dirty="0"/>
              <a:t> «Физическая культура», </a:t>
            </a:r>
            <a:r>
              <a:rPr lang="ru-RU" b="1" dirty="0"/>
              <a:t>«</a:t>
            </a:r>
            <a:r>
              <a:rPr lang="ru-RU" dirty="0"/>
              <a:t>Здоровье»,  «Познавательное развитие», «Социально – коммуникативное  развитие», «Речевое развитие», «Художественно- эстетическое  развитие».</a:t>
            </a:r>
          </a:p>
        </p:txBody>
      </p:sp>
      <p:pic>
        <p:nvPicPr>
          <p:cNvPr id="4" name="Picture 2" descr="C:\Users\Николай\Downloads\мальчик с мячо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1196752"/>
            <a:ext cx="511256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0106"/>
          </a:xfrm>
        </p:spPr>
        <p:txBody>
          <a:bodyPr/>
          <a:lstStyle/>
          <a:p>
            <a:r>
              <a:rPr lang="ru-RU" b="1" dirty="0"/>
              <a:t>Актуальность темы:</a:t>
            </a:r>
            <a:r>
              <a:rPr lang="ru-RU" dirty="0"/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908720"/>
            <a:ext cx="6851104" cy="496855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/>
              <a:t>Народная мудрость гласит:</a:t>
            </a:r>
          </a:p>
          <a:p>
            <a:pPr>
              <a:buNone/>
            </a:pPr>
            <a:r>
              <a:rPr lang="ru-RU" dirty="0"/>
              <a:t>«Здоровье всему голова», «Здоровью цены нет». </a:t>
            </a:r>
          </a:p>
          <a:p>
            <a:r>
              <a:rPr lang="ru-RU" dirty="0"/>
              <a:t>На сегодняшний день основная проблема детей и подростков – малоподвижный образ жизни. Свободное время вместо прогулок на свежем воздухе и подвижных игр они тратят на просмотр телевизора и компьютерные игры. Это негативно сказывается на здоровье в целом. Для того чтобы ребёнок стал физически, психологически и социально здоровой личностью нужно объединить усилия как педагога и специалистов ДОУ, так и родителей. Помочь понять им, что здоровье означает не только отсутствие болезней, но и психическое и социальное благополучие.</a:t>
            </a:r>
          </a:p>
          <a:p>
            <a:endParaRPr lang="ru-RU" dirty="0"/>
          </a:p>
        </p:txBody>
      </p:sp>
      <p:pic>
        <p:nvPicPr>
          <p:cNvPr id="6" name="Picture 7" descr="C:\Users\Николай\Downloads\дети бегу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5146804"/>
            <a:ext cx="2123728" cy="1711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ru-RU" b="1" dirty="0"/>
              <a:t>Цель и задачи проекта: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052737"/>
            <a:ext cx="6768752" cy="4968551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/>
              <a:t> </a:t>
            </a:r>
            <a:r>
              <a:rPr lang="ru-RU" dirty="0"/>
              <a:t>Формирование у детей осознанно-правильного отношения к своему здоровью.</a:t>
            </a:r>
          </a:p>
          <a:p>
            <a:pPr lvl="0"/>
            <a:r>
              <a:rPr lang="ru-RU" dirty="0"/>
              <a:t>Расширять знания детей о здоровье и здоровом образе жизни;</a:t>
            </a:r>
          </a:p>
          <a:p>
            <a:pPr lvl="0"/>
            <a:r>
              <a:rPr lang="ru-RU" dirty="0"/>
              <a:t>Учить использовать специальные упражнения для укрепления своих органов и систем.</a:t>
            </a:r>
          </a:p>
          <a:p>
            <a:pPr lvl="0"/>
            <a:r>
              <a:rPr lang="ru-RU" dirty="0"/>
              <a:t>Развивать творчество, самостоятельность, инициативу в двигательных действиях, осознанное отношение к ним, способность к самоконтролю, самооценке при выполнении движений. </a:t>
            </a:r>
          </a:p>
          <a:p>
            <a:pPr lvl="0"/>
            <a:r>
              <a:rPr lang="ru-RU" dirty="0"/>
              <a:t>Формировать у детей элементарных представлений о человеческом организме;</a:t>
            </a:r>
          </a:p>
          <a:p>
            <a:pPr lvl="0"/>
            <a:r>
              <a:rPr lang="ru-RU" dirty="0"/>
              <a:t>Создать благоприятные условия для физического развития детей;</a:t>
            </a:r>
          </a:p>
          <a:p>
            <a:pPr lvl="0"/>
            <a:r>
              <a:rPr lang="ru-RU" dirty="0"/>
              <a:t> Привлечь родителей к совместной работе по воспитанию культуры здоровья у детей старшего дошкольного возраста</a:t>
            </a:r>
          </a:p>
          <a:p>
            <a:endParaRPr lang="ru-RU" dirty="0"/>
          </a:p>
        </p:txBody>
      </p:sp>
      <p:pic>
        <p:nvPicPr>
          <p:cNvPr id="4" name="Picture 4" descr="https://sportishka.com/uploads/posts/2022-11/1667491625_25-sportishka-com-p-sportivnaya-zaryadka-dlya-detei-oboi-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861048"/>
            <a:ext cx="2811712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1этап - Подготовительный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/>
              <a:t>1. Постановка цели, составление плана реализации проекта.</a:t>
            </a:r>
          </a:p>
          <a:p>
            <a:pPr>
              <a:buNone/>
            </a:pPr>
            <a:r>
              <a:rPr lang="ru-RU" dirty="0"/>
              <a:t>2. Подборка методического и дидактического материала.</a:t>
            </a:r>
          </a:p>
          <a:p>
            <a:pPr>
              <a:buNone/>
            </a:pPr>
            <a:r>
              <a:rPr lang="ru-RU" dirty="0"/>
              <a:t>3. Подборка художественной литературы.</a:t>
            </a:r>
          </a:p>
          <a:p>
            <a:pPr>
              <a:buNone/>
            </a:pPr>
            <a:r>
              <a:rPr lang="ru-RU" dirty="0"/>
              <a:t>4. Разработка цикла бесед по проекту.</a:t>
            </a:r>
          </a:p>
          <a:p>
            <a:pPr>
              <a:buNone/>
            </a:pPr>
            <a:r>
              <a:rPr lang="ru-RU" dirty="0"/>
              <a:t>5. Оформление консультаций для родителей по теме проекта.</a:t>
            </a:r>
          </a:p>
          <a:p>
            <a:pPr>
              <a:buNone/>
            </a:pPr>
            <a:r>
              <a:rPr lang="ru-RU" dirty="0"/>
              <a:t>6. Подбор пословиц, поговорок, загадок по теме проекта.</a:t>
            </a:r>
          </a:p>
          <a:p>
            <a:pPr>
              <a:buNone/>
            </a:pPr>
            <a:r>
              <a:rPr lang="ru-RU" dirty="0"/>
              <a:t>7. Создание презентации.</a:t>
            </a:r>
          </a:p>
          <a:p>
            <a:endParaRPr lang="ru-RU" dirty="0"/>
          </a:p>
        </p:txBody>
      </p:sp>
      <p:pic>
        <p:nvPicPr>
          <p:cNvPr id="4" name="Picture 8" descr="C:\Users\Николай\Downloads\гимнаст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284095"/>
            <a:ext cx="4331973" cy="2436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2 этап - Основной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u="sng" dirty="0"/>
              <a:t>Работа с детьми</a:t>
            </a:r>
            <a:r>
              <a:rPr lang="ru-RU" dirty="0"/>
              <a:t>:</a:t>
            </a:r>
          </a:p>
          <a:p>
            <a:r>
              <a:rPr lang="ru-RU" dirty="0"/>
              <a:t>1. Индивидуальные беседы о здоровье:</a:t>
            </a:r>
          </a:p>
          <a:p>
            <a:r>
              <a:rPr lang="ru-RU" dirty="0"/>
              <a:t>- </a:t>
            </a:r>
            <a:r>
              <a:rPr lang="ru-RU" i="1" dirty="0"/>
              <a:t>«</a:t>
            </a:r>
            <a:r>
              <a:rPr lang="ru-RU" dirty="0"/>
              <a:t>Где живет </a:t>
            </a:r>
            <a:r>
              <a:rPr lang="ru-RU" dirty="0" err="1"/>
              <a:t>витаминка</a:t>
            </a:r>
            <a:r>
              <a:rPr lang="ru-RU" dirty="0"/>
              <a:t>?» (рассказать детям о пользе овощей и фруктов для здоровья человека, воспитывать бережное отношение к своему здоровью).</a:t>
            </a:r>
          </a:p>
          <a:p>
            <a:r>
              <a:rPr lang="ru-RU" dirty="0"/>
              <a:t>- «Это я!» пополнить знания детей о себе, о своем теле, формировать любовь к жизни, чувство радости существования).</a:t>
            </a:r>
          </a:p>
          <a:p>
            <a:r>
              <a:rPr lang="ru-RU" dirty="0"/>
              <a:t>- Органы чувств (глаза, уши, нос). Общее понятие (рассказать детям, что на голове у человека много нужных и полезных органов).</a:t>
            </a:r>
          </a:p>
          <a:p>
            <a:r>
              <a:rPr lang="ru-RU" dirty="0"/>
              <a:t>- Для чего нужны зубы? (познакомить детей с тем, что такое зубы и для чего они нужны, воспитывать бережное отношение к своему здоровью).</a:t>
            </a:r>
          </a:p>
          <a:p>
            <a:r>
              <a:rPr lang="ru-RU" dirty="0"/>
              <a:t>- «Как быть здоровым?» (воспитывать бережное отношение к своему здоровью)</a:t>
            </a:r>
          </a:p>
          <a:p>
            <a:r>
              <a:rPr lang="ru-RU" dirty="0"/>
              <a:t>- «Как вести себя во время болезни»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Чтение стихотворений, пословиц и загадок по теме 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/>
          </a:p>
          <a:p>
            <a:r>
              <a:rPr lang="ru-RU" dirty="0"/>
              <a:t> Чуковский К. И. «Айболит», «</a:t>
            </a:r>
            <a:r>
              <a:rPr lang="ru-RU" dirty="0" err="1"/>
              <a:t>Мойдодыр</a:t>
            </a:r>
            <a:r>
              <a:rPr lang="ru-RU" dirty="0"/>
              <a:t>»</a:t>
            </a:r>
          </a:p>
          <a:p>
            <a:r>
              <a:rPr lang="ru-RU" dirty="0" err="1"/>
              <a:t>Шалаева</a:t>
            </a:r>
            <a:r>
              <a:rPr lang="ru-RU" dirty="0"/>
              <a:t> Г. П., Журавлёва О. М., Сазонова О. Г. «Правила поведения для воспитанных детей»</a:t>
            </a:r>
          </a:p>
          <a:p>
            <a:r>
              <a:rPr lang="ru-RU" dirty="0"/>
              <a:t> </a:t>
            </a:r>
            <a:r>
              <a:rPr lang="ru-RU" dirty="0" err="1"/>
              <a:t>Токмакова</a:t>
            </a:r>
            <a:r>
              <a:rPr lang="ru-RU" dirty="0"/>
              <a:t> И. «Колыбельная», «Мне грустно – я лежу больной»</a:t>
            </a:r>
          </a:p>
          <a:p>
            <a:r>
              <a:rPr lang="ru-RU" dirty="0"/>
              <a:t>Крылов А. «Как лечили петуха»</a:t>
            </a:r>
          </a:p>
          <a:p>
            <a:r>
              <a:rPr lang="ru-RU" dirty="0"/>
              <a:t>М. Безруких «Разговор о правильном питании»</a:t>
            </a:r>
          </a:p>
          <a:p>
            <a:r>
              <a:rPr lang="ru-RU" dirty="0"/>
              <a:t>В. Бондаренко «Язык и уши»</a:t>
            </a:r>
          </a:p>
          <a:p>
            <a:r>
              <a:rPr lang="ru-RU" dirty="0"/>
              <a:t>Л. </a:t>
            </a:r>
            <a:r>
              <a:rPr lang="ru-RU" dirty="0" err="1"/>
              <a:t>Зильберг</a:t>
            </a:r>
            <a:r>
              <a:rPr lang="ru-RU" dirty="0"/>
              <a:t> «Полезные продукты»</a:t>
            </a:r>
          </a:p>
          <a:p>
            <a:r>
              <a:rPr lang="ru-RU" dirty="0"/>
              <a:t>Г. Зайцев «Крепкие, крепкие зубы», «Дружи с водой»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Продуктивная деятельность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Рисунки, лепка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Ежедневная профилактика:</a:t>
            </a:r>
          </a:p>
        </p:txBody>
      </p:sp>
      <p:pic>
        <p:nvPicPr>
          <p:cNvPr id="3" name="Объект 2">
            <a:extLst>
              <a:ext uri="{FF2B5EF4-FFF2-40B4-BE49-F238E27FC236}">
                <a16:creationId xmlns:a16="http://schemas.microsoft.com/office/drawing/2014/main" xmlns="" id="{A44A61F0-EFFC-423A-B9B7-837880D3C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106" y="1166018"/>
            <a:ext cx="3394472" cy="4525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D1691B-6F7A-4DAA-84E7-3765358BC5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412776"/>
            <a:ext cx="3651870" cy="4869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5733256"/>
            <a:ext cx="309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Артикуляционная гимнастика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796136" y="5877272"/>
            <a:ext cx="22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Утренняя гимнастика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307</Words>
  <Application>Microsoft Office PowerPoint</Application>
  <PresentationFormat>Экран (4:3)</PresentationFormat>
  <Paragraphs>64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ПРОЕКТ</vt:lpstr>
      <vt:lpstr>Паспорт проекта</vt:lpstr>
      <vt:lpstr>Актуальность темы: </vt:lpstr>
      <vt:lpstr>Цель и задачи проекта:</vt:lpstr>
      <vt:lpstr>1этап - Подготовительный </vt:lpstr>
      <vt:lpstr>2 этап - Основной</vt:lpstr>
      <vt:lpstr>Чтение стихотворений, пословиц и загадок по теме проекта</vt:lpstr>
      <vt:lpstr>Продуктивная деятельность</vt:lpstr>
      <vt:lpstr>Ежедневная профилактика:</vt:lpstr>
      <vt:lpstr>Подвижные и спортивные игры</vt:lpstr>
      <vt:lpstr>Прогулка на свежем воздухе</vt:lpstr>
      <vt:lpstr>Прогулка на свежем воздухе</vt:lpstr>
      <vt:lpstr>Работа с родителями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Николай</dc:creator>
  <cp:lastModifiedBy>Николай</cp:lastModifiedBy>
  <cp:revision>36</cp:revision>
  <dcterms:created xsi:type="dcterms:W3CDTF">2023-09-21T12:45:34Z</dcterms:created>
  <dcterms:modified xsi:type="dcterms:W3CDTF">2023-09-25T16:25:14Z</dcterms:modified>
</cp:coreProperties>
</file>