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61" r:id="rId4"/>
    <p:sldId id="262" r:id="rId5"/>
    <p:sldId id="263" r:id="rId6"/>
    <p:sldId id="264" r:id="rId7"/>
    <p:sldId id="266" r:id="rId8"/>
    <p:sldId id="267" r:id="rId9"/>
    <p:sldId id="269" r:id="rId10"/>
    <p:sldId id="268" r:id="rId11"/>
    <p:sldId id="27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8" d="100"/>
          <a:sy n="58" d="100"/>
        </p:scale>
        <p:origin x="-102" y="-13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DEB27-B72A-43CA-829E-7F6EBC2ABC53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84A78-4A10-4B56-AE9F-65A53807A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013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DEB27-B72A-43CA-829E-7F6EBC2ABC53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84A78-4A10-4B56-AE9F-65A53807A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1915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DEB27-B72A-43CA-829E-7F6EBC2ABC53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84A78-4A10-4B56-AE9F-65A53807A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7860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DEB27-B72A-43CA-829E-7F6EBC2ABC53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84A78-4A10-4B56-AE9F-65A53807A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7709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DEB27-B72A-43CA-829E-7F6EBC2ABC53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84A78-4A10-4B56-AE9F-65A53807A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9659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DEB27-B72A-43CA-829E-7F6EBC2ABC53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84A78-4A10-4B56-AE9F-65A53807A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1373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DEB27-B72A-43CA-829E-7F6EBC2ABC53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84A78-4A10-4B56-AE9F-65A53807A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360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DEB27-B72A-43CA-829E-7F6EBC2ABC53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84A78-4A10-4B56-AE9F-65A53807A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7630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DEB27-B72A-43CA-829E-7F6EBC2ABC53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84A78-4A10-4B56-AE9F-65A53807A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7825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DEB27-B72A-43CA-829E-7F6EBC2ABC53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84A78-4A10-4B56-AE9F-65A53807A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4876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DEB27-B72A-43CA-829E-7F6EBC2ABC53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84A78-4A10-4B56-AE9F-65A53807A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0381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DEB27-B72A-43CA-829E-7F6EBC2ABC53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84A78-4A10-4B56-AE9F-65A53807A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5879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535" y="679269"/>
            <a:ext cx="9302930" cy="37490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0" i="0" dirty="0" smtClean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</a:t>
            </a:r>
            <a:br>
              <a:rPr lang="ru-RU" sz="2000" b="0" i="0" dirty="0" smtClean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dirty="0" smtClean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</a:t>
            </a:r>
            <a:r>
              <a:rPr lang="ru-RU" sz="2000" b="0" i="0" dirty="0" smtClean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сад №4 «Солнышко»</a:t>
            </a:r>
            <a:br>
              <a:rPr lang="ru-RU" sz="2000" b="0" i="0" dirty="0" smtClean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dirty="0" smtClean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0" i="0" dirty="0" smtClean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«Бумага и ее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1514" y="3927923"/>
            <a:ext cx="773974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Воспитатели: Власенко Н.В. 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Высшая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КК</a:t>
            </a:r>
            <a:b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Константинова М.А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СЗД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Долгополая М.Г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1 КК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293723" y="5823849"/>
            <a:ext cx="16045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2023г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122103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95257" y="392792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endParaRPr lang="ru-RU" sz="3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62316" y="1618447"/>
            <a:ext cx="4324577" cy="324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810" y="943447"/>
            <a:ext cx="3434443" cy="4579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64348" y="943447"/>
            <a:ext cx="3442500" cy="459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0493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95257" y="392792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endParaRPr lang="ru-RU" sz="3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048000" y="227483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7200" i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Спасибо</a:t>
            </a:r>
            <a:br>
              <a:rPr lang="ru-RU" sz="7200" i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7200" i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 внимание!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xmlns="" val="61024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8185" y="464740"/>
            <a:ext cx="9655629" cy="619731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Актуальность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Бумага </a:t>
            </a:r>
            <a:r>
              <a:rPr 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это доступный, распространенный и универсальный в работе с детьми материал. С раннего детства детей привлекает бумага : шуршит, её можно смять, порвать. Ребенок постоянно тянется к бумаге, его интерес становится всё ярче. Дети рисуют на бумаге, делают аппликацию. Дети активно работают с бумагой, но недостаточно знаний о разнообразии бумаги, её свойствах. Проведя опыты с бумагой, изучая ее способности и свойства, дети узнают много нового и </a:t>
            </a:r>
            <a:r>
              <a:rPr lang="ru-RU" sz="2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интересного, расширяя</a:t>
            </a:r>
            <a:r>
              <a:rPr 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свой кругозор</a:t>
            </a:r>
            <a:r>
              <a:rPr lang="ru-RU" sz="2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sz="2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Создать условия для формирования и расширения представления детей о бумаге, разных ее видах, качествах и свойствах.</a:t>
            </a:r>
            <a:br>
              <a:rPr lang="ru-RU" sz="27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95257" y="392792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91747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882750"/>
            <a:ext cx="11508377" cy="50925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Образовательные:</a:t>
            </a:r>
            <a:r>
              <a:rPr lang="ru-RU" sz="27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научить узнавать вещи, сделанные из бумаги;</a:t>
            </a:r>
            <a:br>
              <a:rPr lang="ru-RU" sz="27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учить пользоваться предметами из бумаги по назначению;</a:t>
            </a:r>
            <a:br>
              <a:rPr lang="ru-RU" sz="27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знать отличительные признаки бумаги</a:t>
            </a:r>
            <a:br>
              <a:rPr lang="ru-RU" sz="27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Развивающие:</a:t>
            </a:r>
            <a:r>
              <a:rPr lang="ru-RU" sz="27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-развивать умение обследовать предмет и устанавливать причинно-следственные связи в процессе выполнения с бумагой различных действий </a:t>
            </a:r>
            <a:r>
              <a:rPr lang="ru-RU" sz="27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(мнется, рвется, впитывает воду)</a:t>
            </a:r>
            <a:r>
              <a:rPr lang="ru-RU" sz="27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br>
              <a:rPr lang="ru-RU" sz="27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заинтересовать детей работой с бумагой;</a:t>
            </a:r>
            <a:br>
              <a:rPr lang="ru-RU" sz="27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развивать познавательный интерес детей,</a:t>
            </a:r>
            <a:br>
              <a:rPr lang="ru-RU" sz="27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развивать мелкую моторику рук.</a:t>
            </a:r>
            <a:br>
              <a:rPr lang="ru-RU" sz="27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Воспитательные:</a:t>
            </a:r>
            <a:r>
              <a:rPr lang="ru-RU" sz="27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воспитывать интерес к познанию окружающего мира;</a:t>
            </a:r>
            <a:br>
              <a:rPr lang="ru-RU" sz="27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воспитывать любознательность детей.</a:t>
            </a:r>
            <a:br>
              <a:rPr lang="ru-RU" sz="27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95257" y="392792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90474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9533" y="882750"/>
            <a:ext cx="9601200" cy="50925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Предполагаемый результат</a:t>
            </a:r>
            <a:b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должны: получить представления о бумаге, ее свойствах, назначении; различать виды бумаги; уметь проводить опыты с бумагой; овладеть техническими навыками работы с бумагой; развитие мелкой моторики рук.</a:t>
            </a:r>
            <a:b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 проекта</a:t>
            </a:r>
            <a:b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Воспитатели и дети логопедической группы</a:t>
            </a:r>
            <a:r>
              <a:rPr lang="ru-RU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95257" y="392792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82764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4028" y="1695051"/>
            <a:ext cx="11027229" cy="3990411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Подготовительный этап: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сбор литературы по данной теме;</a:t>
            </a:r>
            <a:b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составление плана работы.</a:t>
            </a:r>
            <a:b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Основной этап:</a:t>
            </a:r>
            <a:b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Беседы с презентацией «История возникновения бумаги», «Как делают бумагу»;</a:t>
            </a:r>
            <a:b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Чтение художественной литературы : </a:t>
            </a:r>
            <a:r>
              <a:rPr lang="ru-RU" sz="2400" b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 о чистом листе </a:t>
            </a:r>
            <a:r>
              <a:rPr lang="ru-RU" sz="24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бумаги</a:t>
            </a:r>
            <a:r>
              <a:rPr lang="ru-RU" sz="2400" b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 Е. Сосна, «Лист бумаги» С.Михалков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«Откуда пришла бумага?» Б.Жидков, «Бумажный солдат» Б.Окуджава</a:t>
            </a:r>
            <a:r>
              <a:rPr lang="ru-RU" sz="24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b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«Почему у земли платье зеленое» А.Лопатина</a:t>
            </a: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Дидактические игры: «Найди предмет, сделанный из бумаги», </a:t>
            </a:r>
            <a:r>
              <a:rPr lang="ru-RU" sz="240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чего нужна бумага, где используется, какая бывает»;</a:t>
            </a:r>
            <a:r>
              <a:rPr lang="ru-RU" sz="2400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br>
              <a:rPr lang="ru-RU" sz="2400" b="0" i="0" dirty="0" smtClean="0">
                <a:solidFill>
                  <a:srgbClr val="333333"/>
                </a:solidFill>
                <a:effectLst/>
                <a:latin typeface="Roboto"/>
              </a:rPr>
            </a:b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70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 «Машина»;</a:t>
            </a:r>
            <a:br>
              <a:rPr lang="ru-RU" sz="270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Конструирование – оригами «Кораблик</a:t>
            </a:r>
            <a:r>
              <a:rPr lang="ru-RU" sz="270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r>
              <a:rPr lang="ru-RU" sz="27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i="0" dirty="0" smtClean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Опытно-экспериментальная деятельность с бумагой; </a:t>
            </a:r>
            <a:br>
              <a:rPr lang="ru-RU" sz="2800" i="0" dirty="0" smtClean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Консультация для родителей «Бумажные фантазии».</a:t>
            </a:r>
            <a:br>
              <a:rPr lang="ru-RU" sz="27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</a:t>
            </a:r>
            <a:r>
              <a:rPr lang="ru-RU" sz="32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32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работ, сделанных детьми вместе с родителями из бумаги, картона.</a:t>
            </a:r>
            <a:r>
              <a:rPr lang="ru-RU" sz="32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95257" y="392792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426240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711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2686" y="14784"/>
            <a:ext cx="9477828" cy="913272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Беседы с </a:t>
            </a: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демонстрацией презентации</a:t>
            </a:r>
            <a:endParaRPr lang="ru-RU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95257" y="392792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7235" y="928056"/>
            <a:ext cx="3120788" cy="2340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53578" y="3929361"/>
            <a:ext cx="3100485" cy="2325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593480" y="3898168"/>
            <a:ext cx="3100800" cy="232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4145" y="928056"/>
            <a:ext cx="312000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4146" y="4001974"/>
            <a:ext cx="3119999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11220" y="2340568"/>
            <a:ext cx="312000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2534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4518" y="232326"/>
            <a:ext cx="7567082" cy="67921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Конструирование из бумаги в технике оригами </a:t>
            </a: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«Кораблик»</a:t>
            </a:r>
            <a:endParaRPr lang="ru-RU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95257" y="392792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458" y="1143868"/>
            <a:ext cx="3359999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11367" y="3983974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1166840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4514" y="4028931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4266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9533" y="203200"/>
            <a:ext cx="9601200" cy="679550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Аппликация «Машина»</a:t>
            </a:r>
            <a:endParaRPr lang="ru-RU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95257" y="392792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009" y="882750"/>
            <a:ext cx="3428093" cy="4570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4370" y="1422495"/>
            <a:ext cx="3583971" cy="4778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38603" y="1779201"/>
            <a:ext cx="3661663" cy="4882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55026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3776" y="319314"/>
            <a:ext cx="9444447" cy="871421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181818"/>
                </a:solidFill>
                <a:latin typeface="Times New Roman" panose="02020603050405020304" pitchFamily="18" charset="0"/>
              </a:rPr>
              <a:t>Опытно-экспериментальная деятельность</a:t>
            </a:r>
            <a:endParaRPr lang="ru-RU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95257" y="392792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617" y="1028181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7468" y="2189867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00320" y="3629867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6739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42</Words>
  <Application>Microsoft Office PowerPoint</Application>
  <PresentationFormat>Произвольный</PresentationFormat>
  <Paragraphs>12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Муниципальное автономное дошкольное образовательное учреждение «Детский сад №4 «Солнышко»     Проект «Бумага и ее свойста»  </vt:lpstr>
      <vt:lpstr> Актуальность Бумага – это доступный, распространенный и универсальный в работе с детьми материал. С раннего детства детей привлекает бумага : шуршит, её можно смять, порвать. Ребенок постоянно тянется к бумаге, его интерес становится всё ярче. Дети рисуют на бумаге, делают аппликацию. Дети активно работают с бумагой, но недостаточно знаний о разнообразии бумаги, её свойствах. Проведя опыты с бумагой, изучая ее способности и свойства, дети узнают много нового и интересного, расширяя свой кругозор.  Цель проекта Создать условия для формирования и расширения представления детей о бумаге, разных ее видах, качествах и свойствах. </vt:lpstr>
      <vt:lpstr>Задачи Образовательные: - научить узнавать вещи, сделанные из бумаги; - учить пользоваться предметами из бумаги по назначению; - знать отличительные признаки бумаги Развивающие: -развивать умение обследовать предмет и устанавливать причинно-следственные связи в процессе выполнения с бумагой различных действий (мнется, рвется, впитывает воду); - заинтересовать детей работой с бумагой; - развивать познавательный интерес детей, - развивать мелкую моторику рук. Воспитательные: - воспитывать интерес к познанию окружающего мира; - воспитывать любознательность детей.  </vt:lpstr>
      <vt:lpstr>Предполагаемый результат  Дети должны: получить представления о бумаге, ее свойствах, назначении; различать виды бумаги; уметь проводить опыты с бумагой; овладеть техническими навыками работы с бумагой; развитие мелкой моторики рук.   Участники проекта   Воспитатели и дети логопедической группы </vt:lpstr>
      <vt:lpstr>Подготовительный этап: - сбор литературы по данной теме; - составление плана работы. Основной этап: - Беседы с презентацией «История возникновения бумаги», «Как делают бумагу»; - Чтение художественной литературы : «Сказка о чистом листе бумаги» Е. Сосна, «Лист бумаги» С.Михалков, «Откуда пришла бумага?» Б.Жидков, «Бумажный солдат» Б.Окуджава, «Почему у земли платье зеленое» А.Лопатина; - Дидактические игры: «Найди предмет, сделанный из бумаги», Для чего нужна бумага, где используется, какая бывает»;  - Аппликация «Машина»; - Конструирование – оригами «Кораблик»; - Опытно-экспериментальная деятельность с бумагой;  - Консультация для родителей «Бумажные фантазии». Заключительный этап: Выставка работ, сделанных детьми вместе с родителями из бумаги, картона.  </vt:lpstr>
      <vt:lpstr>Беседы с демонстрацией презентации</vt:lpstr>
      <vt:lpstr>Конструирование из бумаги в технике оригами «Кораблик»</vt:lpstr>
      <vt:lpstr>Аппликация «Машина»</vt:lpstr>
      <vt:lpstr>Опытно-экспериментальная деятельность</vt:lpstr>
      <vt:lpstr>Слайд 10</vt:lpstr>
      <vt:lpstr>Слайд 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Николай</cp:lastModifiedBy>
  <cp:revision>20</cp:revision>
  <dcterms:created xsi:type="dcterms:W3CDTF">2023-01-26T09:01:52Z</dcterms:created>
  <dcterms:modified xsi:type="dcterms:W3CDTF">2023-01-26T13:21:59Z</dcterms:modified>
</cp:coreProperties>
</file>