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80" r:id="rId10"/>
    <p:sldId id="282" r:id="rId11"/>
    <p:sldId id="264" r:id="rId12"/>
    <p:sldId id="281" r:id="rId13"/>
    <p:sldId id="265" r:id="rId14"/>
    <p:sldId id="269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&#1082;%20&#1087;&#1088;&#1086;&#1077;&#1082;&#1090;&#1091;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89;&#1077;&#1076;&#1072;%20&#1087;&#1088;&#1086;%20&#1086;&#1074;&#1086;&#1097;&#1080;.docx" TargetMode="External"/><Relationship Id="rId7" Type="http://schemas.openxmlformats.org/officeDocument/2006/relationships/hyperlink" Target="&#1041;&#1077;&#1089;&#1077;&#1076;&#1072;%20&#1063;&#1090;&#1086;%20&#1090;&#1072;&#1082;&#1086;&#1077;%20&#1079;&#1076;&#1086;&#1088;&#1086;&#1074;&#1099;&#1081;%20&#1086;&#1073;&#1088;&#1072;&#1079;%20&#1078;&#1080;&#1079;&#1085;&#1080;.docx" TargetMode="External"/><Relationship Id="rId2" Type="http://schemas.openxmlformats.org/officeDocument/2006/relationships/hyperlink" Target="&#1041;&#1045;&#1057;&#1045;&#1044;&#1040;%20&#1042;&#1080;&#1090;&#1072;&#1084;&#1080;&#1085;&#1099;%20&#1076;&#1083;&#1103;%20&#1079;&#1076;&#1086;&#1088;&#1086;&#1074;&#1100;&#1103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1;&#1077;&#1089;&#1077;&#1076;&#1072;%20&#1055;&#1088;&#1072;&#1074;&#1080;&#1083;&#1100;&#1085;&#1086;&#1077;%20&#1087;&#1080;&#1090;&#1072;&#1085;&#1080;&#1077;%20-%20&#1079;&#1072;&#1083;&#1086;&#1075;%20&#1079;&#1076;&#1086;&#1088;&#1086;&#1074;&#1100;&#1103;.docx" TargetMode="External"/><Relationship Id="rId5" Type="http://schemas.openxmlformats.org/officeDocument/2006/relationships/hyperlink" Target="&#1041;&#1077;&#1089;&#1077;&#1076;&#1072;%20&#1042;&#1080;&#1090;&#1072;&#1084;&#1080;&#1085;&#1099;%20&#1103;%20&#1083;&#1102;&#1073;&#1083;&#1102;%20&#1073;&#1099;&#1090;&#1100;%20&#1079;&#1076;&#1086;&#1088;&#1086;&#1074;&#1099;&#1084;%20&#1103;%20&#1093;&#1086;&#1095;&#1091;.docx" TargetMode="External"/><Relationship Id="rId4" Type="http://schemas.openxmlformats.org/officeDocument/2006/relationships/hyperlink" Target="&#1041;&#1077;&#1089;&#1077;&#1076;&#1072;%20&#1054;&#1074;&#1086;&#1097;&#1080;%20&#1080;%20&#1092;&#1088;&#1091;&#1082;&#1090;&#1099;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по ЗОЖ</a:t>
            </a:r>
            <a:br>
              <a:rPr lang="ru-RU" dirty="0" smtClean="0"/>
            </a:br>
            <a:r>
              <a:rPr lang="ru-RU" dirty="0" smtClean="0"/>
              <a:t>«Овощи и фрукты – полезные продукты»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8936" y="2780928"/>
            <a:ext cx="5005064" cy="20162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Проект подготовили: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Власенко Н.В., воспитатель ВКК,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Константинова М.А., воспитатель,1КК,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Емельянова Ю.Н., учитель-логопед, ВКК.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6488668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Арамиль, 2024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6064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комбинированного вида № 4 «Солнышко»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1628800"/>
            <a:ext cx="878497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i="1" dirty="0" smtClean="0"/>
              <a:t>«Сказка о том, почему помидор стал красным» </a:t>
            </a:r>
            <a:r>
              <a:rPr lang="ru-RU" b="1" i="1" dirty="0" err="1" smtClean="0"/>
              <a:t>Фартутдинова</a:t>
            </a:r>
            <a:r>
              <a:rPr lang="ru-RU" b="1" i="1" dirty="0" smtClean="0"/>
              <a:t> Е.В</a:t>
            </a:r>
            <a:endParaRPr lang="ru-RU" i="1" dirty="0" smtClean="0"/>
          </a:p>
          <a:p>
            <a:r>
              <a:rPr lang="ru-RU" b="1" i="1" u="sng" dirty="0" smtClean="0"/>
              <a:t>«Внучка  старой вишни» В. Сухомлинский</a:t>
            </a:r>
            <a:r>
              <a:rPr lang="ru-RU" i="1" dirty="0" smtClean="0"/>
              <a:t> </a:t>
            </a:r>
            <a:endParaRPr lang="ru-RU" dirty="0" smtClean="0"/>
          </a:p>
          <a:p>
            <a:r>
              <a:rPr lang="ru-RU" b="1" u="sng" dirty="0" smtClean="0"/>
              <a:t> </a:t>
            </a:r>
            <a:r>
              <a:rPr lang="ru-RU" b="1" i="1" u="sng" dirty="0" smtClean="0"/>
              <a:t>«Полезные продукты»</a:t>
            </a:r>
            <a:r>
              <a:rPr lang="ru-RU" b="1" i="1" dirty="0" smtClean="0"/>
              <a:t> И. </a:t>
            </a:r>
            <a:r>
              <a:rPr lang="ru-RU" b="1" i="1" dirty="0" err="1" smtClean="0"/>
              <a:t>Зильберг</a:t>
            </a:r>
            <a:r>
              <a:rPr lang="ru-RU" i="1" dirty="0" smtClean="0"/>
              <a:t> </a:t>
            </a:r>
          </a:p>
          <a:p>
            <a:r>
              <a:rPr lang="ru-RU" b="1" i="1" u="sng" dirty="0" smtClean="0"/>
              <a:t>«Очень-очень вкусный пирог» Даниил Хармс</a:t>
            </a:r>
            <a:endParaRPr lang="ru-RU" i="1" dirty="0" smtClean="0"/>
          </a:p>
          <a:p>
            <a:r>
              <a:rPr lang="ru-RU" b="1" i="1" u="sng" dirty="0" smtClean="0"/>
              <a:t>«Про девочку Юлю, которая плохо кушала» С. Михалков</a:t>
            </a:r>
            <a:endParaRPr lang="ru-RU" i="1" dirty="0" smtClean="0"/>
          </a:p>
          <a:p>
            <a:r>
              <a:rPr lang="ru-RU" b="1" i="1" u="sng" dirty="0" smtClean="0"/>
              <a:t>«Королевство столовых приборов» Н. Литвинова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484784"/>
            <a:ext cx="3613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hlinkClick r:id="rId2" action="ppaction://hlinkfile"/>
              </a:rPr>
              <a:t>ПРИЛОЖЕНИЕ К ПРОЕКТУ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Дидактические игры и упражнения: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Users\Николай\Downloads\20241021_105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202" y="980728"/>
            <a:ext cx="1998222" cy="2664296"/>
          </a:xfrm>
          <a:prstGeom prst="rect">
            <a:avLst/>
          </a:prstGeom>
          <a:noFill/>
        </p:spPr>
      </p:pic>
      <p:pic>
        <p:nvPicPr>
          <p:cNvPr id="19459" name="Picture 3" descr="C:\Users\Николай\Downloads\20241021_105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908720"/>
            <a:ext cx="2067694" cy="2756925"/>
          </a:xfrm>
          <a:prstGeom prst="rect">
            <a:avLst/>
          </a:prstGeom>
          <a:noFill/>
        </p:spPr>
      </p:pic>
      <p:pic>
        <p:nvPicPr>
          <p:cNvPr id="19460" name="Picture 4" descr="C:\Users\Николай\Downloads\20241021_105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1995686" cy="2660915"/>
          </a:xfrm>
          <a:prstGeom prst="rect">
            <a:avLst/>
          </a:prstGeom>
          <a:noFill/>
        </p:spPr>
      </p:pic>
      <p:pic>
        <p:nvPicPr>
          <p:cNvPr id="19461" name="Picture 5" descr="C:\Users\Николай\Downloads\20241021_105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754" y="980728"/>
            <a:ext cx="1998222" cy="2664296"/>
          </a:xfrm>
          <a:prstGeom prst="rect">
            <a:avLst/>
          </a:prstGeom>
          <a:noFill/>
        </p:spPr>
      </p:pic>
      <p:pic>
        <p:nvPicPr>
          <p:cNvPr id="19462" name="Picture 6" descr="C:\Users\Николай\Downloads\20241021_1053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17032"/>
            <a:ext cx="2193707" cy="2924943"/>
          </a:xfrm>
          <a:prstGeom prst="rect">
            <a:avLst/>
          </a:prstGeom>
          <a:noFill/>
        </p:spPr>
      </p:pic>
      <p:pic>
        <p:nvPicPr>
          <p:cNvPr id="19463" name="Picture 7" descr="C:\Users\Николай\Downloads\20241021_1054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933056"/>
            <a:ext cx="2051720" cy="2735627"/>
          </a:xfrm>
          <a:prstGeom prst="rect">
            <a:avLst/>
          </a:prstGeom>
          <a:noFill/>
        </p:spPr>
      </p:pic>
      <p:pic>
        <p:nvPicPr>
          <p:cNvPr id="19464" name="Picture 8" descr="C:\Users\Николай\Downloads\20241021_105318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717032"/>
            <a:ext cx="2160240" cy="2880320"/>
          </a:xfrm>
          <a:prstGeom prst="rect">
            <a:avLst/>
          </a:prstGeom>
          <a:noFill/>
        </p:spPr>
      </p:pic>
      <p:pic>
        <p:nvPicPr>
          <p:cNvPr id="19465" name="Picture 9" descr="C:\Users\Николай\Downloads\20241021_1055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5488" y="3717032"/>
            <a:ext cx="216024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Конструирование из легоконструктора «Огород»</a:t>
            </a:r>
            <a:endParaRPr lang="ru-RU" dirty="0"/>
          </a:p>
        </p:txBody>
      </p:sp>
      <p:pic>
        <p:nvPicPr>
          <p:cNvPr id="1026" name="Picture 2" descr="C:\Users\Николай\Downloads\Конструирование из лего Са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3914018" cy="5218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логопедическом занятии</a:t>
            </a:r>
            <a:endParaRPr lang="ru-RU" dirty="0"/>
          </a:p>
        </p:txBody>
      </p:sp>
      <p:pic>
        <p:nvPicPr>
          <p:cNvPr id="20482" name="Picture 2" descr="C:\Users\Николай\Downloads\IMG-20241016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232537" cy="1817603"/>
          </a:xfrm>
          <a:prstGeom prst="rect">
            <a:avLst/>
          </a:prstGeom>
          <a:noFill/>
        </p:spPr>
      </p:pic>
      <p:pic>
        <p:nvPicPr>
          <p:cNvPr id="20484" name="Picture 4" descr="C:\Users\Николай\Downloads\IMG-20241016-WA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80728"/>
            <a:ext cx="3275856" cy="1841960"/>
          </a:xfrm>
          <a:prstGeom prst="rect">
            <a:avLst/>
          </a:prstGeom>
          <a:noFill/>
        </p:spPr>
      </p:pic>
      <p:pic>
        <p:nvPicPr>
          <p:cNvPr id="20483" name="Picture 3" descr="C:\Users\Николай\Downloads\IMG-20241016-WA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980728"/>
            <a:ext cx="3240360" cy="1822002"/>
          </a:xfrm>
          <a:prstGeom prst="rect">
            <a:avLst/>
          </a:prstGeom>
          <a:noFill/>
        </p:spPr>
      </p:pic>
      <p:pic>
        <p:nvPicPr>
          <p:cNvPr id="20485" name="Picture 5" descr="C:\Users\Николай\Downloads\IMG-20241016-WA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140968"/>
            <a:ext cx="3201586" cy="1800200"/>
          </a:xfrm>
          <a:prstGeom prst="rect">
            <a:avLst/>
          </a:prstGeom>
          <a:noFill/>
        </p:spPr>
      </p:pic>
      <p:pic>
        <p:nvPicPr>
          <p:cNvPr id="20486" name="Picture 6" descr="C:\Users\Николай\Downloads\IMG-20241017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19" y="4797152"/>
            <a:ext cx="3332005" cy="1872170"/>
          </a:xfrm>
          <a:prstGeom prst="rect">
            <a:avLst/>
          </a:prstGeom>
          <a:noFill/>
        </p:spPr>
      </p:pic>
      <p:pic>
        <p:nvPicPr>
          <p:cNvPr id="20487" name="Picture 7" descr="C:\Users\Николай\Downloads\IMG-20241017-WA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725144"/>
            <a:ext cx="3563888" cy="20024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43808" y="2780928"/>
            <a:ext cx="33359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Д/У «Варим суп, варим компот»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6488668"/>
            <a:ext cx="2255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Д/у «Продолжи ряд»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логопедическом занятии</a:t>
            </a:r>
            <a:endParaRPr lang="ru-RU" dirty="0"/>
          </a:p>
        </p:txBody>
      </p:sp>
      <p:pic>
        <p:nvPicPr>
          <p:cNvPr id="21506" name="Picture 2" descr="C:\Users\Николай\Downloads\IMG-20241016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816424" cy="2149720"/>
          </a:xfrm>
          <a:prstGeom prst="rect">
            <a:avLst/>
          </a:prstGeom>
          <a:noFill/>
        </p:spPr>
      </p:pic>
      <p:pic>
        <p:nvPicPr>
          <p:cNvPr id="21507" name="Picture 3" descr="C:\Users\Николай\Downloads\IMG-20241016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747564" cy="2107194"/>
          </a:xfrm>
          <a:prstGeom prst="rect">
            <a:avLst/>
          </a:prstGeom>
          <a:noFill/>
        </p:spPr>
      </p:pic>
      <p:pic>
        <p:nvPicPr>
          <p:cNvPr id="21508" name="Picture 4" descr="C:\Users\Николай\Downloads\IMG-20241016-WA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3779912" cy="2125383"/>
          </a:xfrm>
          <a:prstGeom prst="rect">
            <a:avLst/>
          </a:prstGeom>
          <a:noFill/>
        </p:spPr>
      </p:pic>
      <p:pic>
        <p:nvPicPr>
          <p:cNvPr id="21509" name="Picture 5" descr="C:\Users\Николай\Downloads\IMG-20241016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573016"/>
            <a:ext cx="3835100" cy="2160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5733256"/>
            <a:ext cx="23626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Д/у «Угощаем гостей»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5877272"/>
            <a:ext cx="36499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Пальчиковая гимнастика «Компот»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Рисование «Что нам осень подарила»</a:t>
            </a:r>
            <a:endParaRPr lang="ru-RU" dirty="0"/>
          </a:p>
        </p:txBody>
      </p:sp>
      <p:pic>
        <p:nvPicPr>
          <p:cNvPr id="22531" name="Picture 3" descr="C:\Users\Николай\Downloads\20241010_153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427984" cy="3320988"/>
          </a:xfrm>
          <a:prstGeom prst="rect">
            <a:avLst/>
          </a:prstGeom>
          <a:noFill/>
        </p:spPr>
      </p:pic>
      <p:pic>
        <p:nvPicPr>
          <p:cNvPr id="22530" name="Picture 2" descr="C:\Users\Николай\Downloads\20241010_1624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10" y="1556792"/>
            <a:ext cx="441649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23554" name="Picture 2" descr="C:\Users\Николай\Downloads\IMG-20241015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036683" cy="4525963"/>
          </a:xfrm>
          <a:prstGeom prst="rect">
            <a:avLst/>
          </a:prstGeom>
          <a:noFill/>
        </p:spPr>
      </p:pic>
      <p:pic>
        <p:nvPicPr>
          <p:cNvPr id="23555" name="Picture 3" descr="C:\Users\Николай\Downloads\IMG-20241015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08720"/>
            <a:ext cx="4427984" cy="1992593"/>
          </a:xfrm>
          <a:prstGeom prst="rect">
            <a:avLst/>
          </a:prstGeom>
          <a:noFill/>
        </p:spPr>
      </p:pic>
      <p:pic>
        <p:nvPicPr>
          <p:cNvPr id="23556" name="Picture 4" descr="C:\Users\Николай\Downloads\IMG-20241015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92696"/>
            <a:ext cx="1978698" cy="4397108"/>
          </a:xfrm>
          <a:prstGeom prst="rect">
            <a:avLst/>
          </a:prstGeom>
          <a:noFill/>
        </p:spPr>
      </p:pic>
      <p:pic>
        <p:nvPicPr>
          <p:cNvPr id="23557" name="Picture 5" descr="C:\Users\Николай\Downloads\IMG-20241015-WA0023.jpg"/>
          <p:cNvPicPr>
            <a:picLocks noChangeAspect="1" noChangeArrowheads="1"/>
          </p:cNvPicPr>
          <p:nvPr/>
        </p:nvPicPr>
        <p:blipFill>
          <a:blip r:embed="rId5" cstate="print"/>
          <a:srcRect b="14219"/>
          <a:stretch>
            <a:fillRect/>
          </a:stretch>
        </p:blipFill>
        <p:spPr bwMode="auto">
          <a:xfrm>
            <a:off x="3923928" y="3113584"/>
            <a:ext cx="1964297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4896544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24578" name="Picture 2" descr="C:\Users\Николай\Downloads\IMG-20241015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36683" cy="4525963"/>
          </a:xfrm>
          <a:prstGeom prst="rect">
            <a:avLst/>
          </a:prstGeom>
          <a:noFill/>
        </p:spPr>
      </p:pic>
      <p:pic>
        <p:nvPicPr>
          <p:cNvPr id="24579" name="Picture 3" descr="C:\Users\Николай\Downloads\IMG-20241015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48880"/>
            <a:ext cx="2029104" cy="4509120"/>
          </a:xfrm>
          <a:prstGeom prst="rect">
            <a:avLst/>
          </a:prstGeom>
          <a:noFill/>
        </p:spPr>
      </p:pic>
      <p:pic>
        <p:nvPicPr>
          <p:cNvPr id="24580" name="Picture 4" descr="C:\Users\Николай\Downloads\IMG-20241015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393504"/>
            <a:ext cx="2009023" cy="4464496"/>
          </a:xfrm>
          <a:prstGeom prst="rect">
            <a:avLst/>
          </a:prstGeom>
          <a:noFill/>
        </p:spPr>
      </p:pic>
      <p:pic>
        <p:nvPicPr>
          <p:cNvPr id="24581" name="Picture 5" descr="C:\Users\Николай\Downloads\IMG-20241015-WA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16632"/>
            <a:ext cx="1687066" cy="3749035"/>
          </a:xfrm>
          <a:prstGeom prst="rect">
            <a:avLst/>
          </a:prstGeom>
          <a:noFill/>
        </p:spPr>
      </p:pic>
      <p:pic>
        <p:nvPicPr>
          <p:cNvPr id="24582" name="Picture 6" descr="C:\Users\Николай\Downloads\IMG-20241015-WA0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420888"/>
            <a:ext cx="1911813" cy="42484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83768" y="6237312"/>
            <a:ext cx="32401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Приготовление полезного сока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6237312"/>
            <a:ext cx="2585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Захотелось ещё и салата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25603" name="Picture 3" descr="C:\Users\Николай\Downloads\IMG-20241016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1"/>
            <a:ext cx="2448272" cy="3673843"/>
          </a:xfrm>
          <a:prstGeom prst="rect">
            <a:avLst/>
          </a:prstGeom>
          <a:noFill/>
        </p:spPr>
      </p:pic>
      <p:pic>
        <p:nvPicPr>
          <p:cNvPr id="25604" name="Picture 4" descr="C:\Users\Николай\Downloads\IMG-20241016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836712"/>
            <a:ext cx="2529108" cy="3825964"/>
          </a:xfrm>
          <a:prstGeom prst="rect">
            <a:avLst/>
          </a:prstGeom>
          <a:noFill/>
        </p:spPr>
      </p:pic>
      <p:pic>
        <p:nvPicPr>
          <p:cNvPr id="25605" name="Picture 5" descr="C:\Users\Николай\Downloads\IMG-20241016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12976"/>
            <a:ext cx="1872208" cy="3328370"/>
          </a:xfrm>
          <a:prstGeom prst="rect">
            <a:avLst/>
          </a:prstGeom>
          <a:noFill/>
        </p:spPr>
      </p:pic>
      <p:pic>
        <p:nvPicPr>
          <p:cNvPr id="25602" name="Picture 2" descr="C:\Users\Николай\Downloads\IMG-20241016-WA000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212976"/>
            <a:ext cx="1888308" cy="33569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14847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Очень вкусный винегрет получился!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26626" name="Picture 2" descr="C:\Users\Николай\Downloads\IMG-20241017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394472" cy="4525963"/>
          </a:xfrm>
          <a:prstGeom prst="rect">
            <a:avLst/>
          </a:prstGeom>
          <a:noFill/>
        </p:spPr>
      </p:pic>
      <p:pic>
        <p:nvPicPr>
          <p:cNvPr id="26628" name="Picture 4" descr="C:\Users\Николай\Downloads\IMG-20241017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3402378" cy="4536504"/>
          </a:xfrm>
          <a:prstGeom prst="rect">
            <a:avLst/>
          </a:prstGeom>
          <a:noFill/>
        </p:spPr>
      </p:pic>
      <p:pic>
        <p:nvPicPr>
          <p:cNvPr id="26627" name="Picture 3" descr="C:\Users\Николай\Downloads\IMG-20241017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852936"/>
            <a:ext cx="3003798" cy="40050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59832" y="1196752"/>
            <a:ext cx="394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Витаминный салат просто объеденье!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fontAlgn="base"/>
            <a:r>
              <a:rPr lang="ru-RU" b="1" dirty="0" smtClean="0"/>
              <a:t>ВИД ПРОЕКТА</a:t>
            </a:r>
            <a:r>
              <a:rPr lang="ru-RU" dirty="0" smtClean="0"/>
              <a:t>: экологический познавательно - творческий.</a:t>
            </a:r>
          </a:p>
          <a:p>
            <a:pPr fontAlgn="base"/>
            <a:r>
              <a:rPr lang="ru-RU" b="1" dirty="0" smtClean="0"/>
              <a:t>ТИП ПРОЕКТА</a:t>
            </a:r>
            <a:r>
              <a:rPr lang="ru-RU" dirty="0" smtClean="0"/>
              <a:t>: коллективный.</a:t>
            </a:r>
          </a:p>
          <a:p>
            <a:pPr fontAlgn="base"/>
            <a:r>
              <a:rPr lang="ru-RU" b="1" dirty="0" smtClean="0"/>
              <a:t>УЧАСТНИКИ:</a:t>
            </a:r>
            <a:r>
              <a:rPr lang="ru-RU" dirty="0" smtClean="0"/>
              <a:t> дети логопедической группы 5-7 лет, родители, педагоги.</a:t>
            </a:r>
          </a:p>
          <a:p>
            <a:pPr fontAlgn="base"/>
            <a:r>
              <a:rPr lang="ru-RU" b="1" dirty="0" smtClean="0"/>
              <a:t>СРОКИ РЕАЛИЗАЦИИ</a:t>
            </a:r>
            <a:r>
              <a:rPr lang="ru-RU" dirty="0" smtClean="0"/>
              <a:t>: 07.10.2024 – 25.10.2024.</a:t>
            </a:r>
          </a:p>
          <a:p>
            <a:endParaRPr lang="ru-RU" dirty="0"/>
          </a:p>
        </p:txBody>
      </p:sp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27650" name="Picture 2" descr="C:\Users\Николай\Downloads\IMG-20241017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26666"/>
            <a:ext cx="4073500" cy="54313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98072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 в ожидании чуда!?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Экскурсия в магазин отдел «Овощи, фрукты»</a:t>
            </a:r>
            <a:endParaRPr lang="ru-RU" sz="3200" dirty="0"/>
          </a:p>
        </p:txBody>
      </p:sp>
      <p:pic>
        <p:nvPicPr>
          <p:cNvPr id="28674" name="Picture 2" descr="C:\Users\Николай\Downloads\IMG-20241021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404196" cy="25531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12976"/>
            <a:ext cx="39211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Беседа «Как вести себя на экскурсии»</a:t>
            </a:r>
            <a:endParaRPr lang="ru-RU" dirty="0"/>
          </a:p>
        </p:txBody>
      </p:sp>
      <p:pic>
        <p:nvPicPr>
          <p:cNvPr id="28675" name="Picture 3" descr="C:\Users\Николай\Downloads\IMG-20241021-WA001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2355725" cy="3140968"/>
          </a:xfrm>
          <a:prstGeom prst="rect">
            <a:avLst/>
          </a:prstGeom>
          <a:noFill/>
        </p:spPr>
      </p:pic>
      <p:pic>
        <p:nvPicPr>
          <p:cNvPr id="28677" name="Picture 5" descr="C:\Users\Николай\Downloads\IMG-20241021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92696"/>
            <a:ext cx="2571750" cy="3429000"/>
          </a:xfrm>
          <a:prstGeom prst="rect">
            <a:avLst/>
          </a:prstGeom>
          <a:noFill/>
        </p:spPr>
      </p:pic>
      <p:pic>
        <p:nvPicPr>
          <p:cNvPr id="28678" name="Picture 6" descr="C:\Users\Николай\Downloads\IMG-20241021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692696"/>
            <a:ext cx="2571750" cy="3429000"/>
          </a:xfrm>
          <a:prstGeom prst="rect">
            <a:avLst/>
          </a:prstGeom>
          <a:noFill/>
        </p:spPr>
      </p:pic>
      <p:pic>
        <p:nvPicPr>
          <p:cNvPr id="28676" name="Picture 4" descr="C:\Users\Николай\Downloads\IMG-20241021-WA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491118"/>
            <a:ext cx="3155842" cy="23668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55976" y="4077072"/>
            <a:ext cx="40566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Рассматривание овощей «Узнай овощ»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Экскурсия в магазин отдел «Овощи, фрукты»</a:t>
            </a:r>
            <a:endParaRPr lang="ru-RU" sz="3200" dirty="0"/>
          </a:p>
        </p:txBody>
      </p:sp>
      <p:pic>
        <p:nvPicPr>
          <p:cNvPr id="29698" name="Picture 2" descr="C:\Users\Николай\Downloads\IMG-20241021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1"/>
            <a:ext cx="2808312" cy="3744416"/>
          </a:xfrm>
          <a:prstGeom prst="rect">
            <a:avLst/>
          </a:prstGeom>
          <a:noFill/>
        </p:spPr>
      </p:pic>
      <p:pic>
        <p:nvPicPr>
          <p:cNvPr id="29699" name="Picture 3" descr="C:\Users\Николай\Downloads\IMG-20241021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96752"/>
            <a:ext cx="2787774" cy="3717032"/>
          </a:xfrm>
          <a:prstGeom prst="rect">
            <a:avLst/>
          </a:prstGeom>
          <a:noFill/>
        </p:spPr>
      </p:pic>
      <p:pic>
        <p:nvPicPr>
          <p:cNvPr id="29700" name="Picture 4" descr="C:\Users\Николай\Downloads\IMG-20241021-WA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01008"/>
            <a:ext cx="2355726" cy="3140968"/>
          </a:xfrm>
          <a:prstGeom prst="rect">
            <a:avLst/>
          </a:prstGeom>
          <a:noFill/>
        </p:spPr>
      </p:pic>
      <p:pic>
        <p:nvPicPr>
          <p:cNvPr id="29701" name="Picture 5" descr="C:\Users\Николай\Downloads\IMG-20241021-WA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501008"/>
            <a:ext cx="2373728" cy="31649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5856" y="1700808"/>
            <a:ext cx="273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Рассматривание фруктов «Узнай фрукт»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pic>
        <p:nvPicPr>
          <p:cNvPr id="1026" name="Picture 2" descr="C:\Users\Николай\Downloads\IMG-20241022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670944" cy="3561259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IMG-20241022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429000"/>
            <a:ext cx="2355726" cy="3140968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41022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24744"/>
            <a:ext cx="2679762" cy="3573016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IMG-20241022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2355726" cy="31409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91880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31840" y="1268760"/>
            <a:ext cx="288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Уличное кафе «</a:t>
            </a:r>
            <a:r>
              <a:rPr lang="ru-RU" dirty="0" err="1" smtClean="0"/>
              <a:t>Витаминка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5" name="Picture 1" descr="C:\Users\Николай\Desktop\конечная заставка в про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Актуальность: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1"/>
            <a:ext cx="7344816" cy="4032448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Актуальной проблемой на сегодняшний день является укрепление здоровья детей. В питании ребенка непременно должны присутствовать витамины, а живые витамины содержатся именно в овощах, фруктах и ягодах. Важно донести до сознания ребенка пользу употребления в пищу овощей, фруктов и ягод, об их пользе для здоровья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9"/>
            <a:ext cx="5472608" cy="43204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формировать у дошкольников представление о правильном здоровом питании; о здоровом образе жизни, о природных витаминах (овощах и фруктах), необходимых для здоровья.</a:t>
            </a:r>
          </a:p>
          <a:p>
            <a:endParaRPr lang="ru-RU" dirty="0"/>
          </a:p>
        </p:txBody>
      </p:sp>
      <p:pic>
        <p:nvPicPr>
          <p:cNvPr id="4097" name="Picture 1" descr="C:\Users\Николай\Desktop\картинка витами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735" y="0"/>
            <a:ext cx="4277265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Расширять представления об овощах, фруктах и ягодах: о многообразии их сортов, условиях и места произрастания,  истории их появления в нашей стране.</a:t>
            </a:r>
          </a:p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Способствовать поиску новой информации об уже известных овощах, фруктах и ягодах; о способах их хранения и приготовления салатов, соков, пюре из овощей, фруктов и ягод.</a:t>
            </a:r>
          </a:p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Развивать интерес детей к художественным произведениям, в том числе к произведениям малой фольклорной формы (загадки, пословицы, поговорки); подбор литературы из истории витаминов;</a:t>
            </a:r>
          </a:p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Развивать творческие и коммуникативные способности детей, художественно-эстетический вкус.</a:t>
            </a:r>
          </a:p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Обобщить социальный опыт ребенка об овощах, фруктах и ягодах, используя нетрадиционную форму работы «Готовим вместе с мамой (папой), бабушкой (дедушкой)».</a:t>
            </a:r>
          </a:p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Способствовать установлению новых форм взаимодействия между детьми, родителями и педагогами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Предполагаемый результат.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По завершению проекта у детей расширились знания об овощах и фруктах. Благодаря разнообразным видам деятельности были решены задачи по обогащению словаря, формированию грамматического строя речи, развитию связной речи. У детей повысился интерес к процессу обучения. Дети увидели результаты своей деятельности и продемонстрировали некоторые из них. (Инсценировка сказки «Репка»).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ЭТАПЫ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b="1" dirty="0" smtClean="0"/>
              <a:t>Подготовительный этап:</a:t>
            </a:r>
            <a:r>
              <a:rPr lang="ru-RU" dirty="0" smtClean="0"/>
              <a:t> проведение бесед с детьми и родителями по данной теме, подготовка материала для реализации проекта.</a:t>
            </a:r>
          </a:p>
          <a:p>
            <a:pPr fontAlgn="base"/>
            <a:r>
              <a:rPr lang="ru-RU" b="1" dirty="0" smtClean="0"/>
              <a:t>Основной этап: </a:t>
            </a:r>
            <a:r>
              <a:rPr lang="ru-RU" dirty="0" smtClean="0"/>
              <a:t>чтение художественной литературы, образовательная деятельность, эксперименты, игры, презентации, Экскурсия в магазин, отдел  «Овощи – фрукты»</a:t>
            </a:r>
          </a:p>
          <a:p>
            <a:pPr fontAlgn="base"/>
            <a:r>
              <a:rPr lang="ru-RU" b="1" dirty="0" smtClean="0"/>
              <a:t>Заключительный этап:</a:t>
            </a:r>
            <a:r>
              <a:rPr lang="ru-RU" dirty="0" smtClean="0"/>
              <a:t> итоговые мероприятия</a:t>
            </a:r>
          </a:p>
          <a:p>
            <a:pPr fontAlgn="base"/>
            <a:r>
              <a:rPr lang="ru-RU" dirty="0" smtClean="0"/>
              <a:t>1.Инсценировка сказки «Репка»</a:t>
            </a:r>
          </a:p>
          <a:p>
            <a:pPr fontAlgn="base"/>
            <a:r>
              <a:rPr lang="ru-RU" dirty="0" smtClean="0"/>
              <a:t>2. Изготовление поделок детьми из овощей и фруктов «Осенние фантазии».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МЕХАНИЗМ РЕАЛИЗАЦИИ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Беседы: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 action="ppaction://hlinkfile"/>
              </a:rPr>
              <a:t>«Витамины для здоровья»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action="ppaction://hlinkfile"/>
              </a:rPr>
              <a:t>«Овощи, их значение в жизни человека»</a:t>
            </a:r>
            <a:br>
              <a:rPr lang="ru-RU" dirty="0" smtClean="0">
                <a:hlinkClick r:id="rId3" action="ppaction://hlinkfile"/>
              </a:rPr>
            </a:br>
            <a:r>
              <a:rPr lang="ru-RU" dirty="0" smtClean="0">
                <a:hlinkClick r:id="rId4" action="ppaction://hlinkfile"/>
              </a:rPr>
              <a:t>«Овощи и фрукты»,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5" action="ppaction://hlinkfile"/>
              </a:rPr>
              <a:t>«Витамины я люблю – быть здоровым я хочу»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6" action="ppaction://hlinkfile"/>
              </a:rPr>
              <a:t>«Что такое правильное питание»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7" action="ppaction://hlinkfile"/>
              </a:rPr>
              <a:t>«Что такое здоровый образ жизни»,</a:t>
            </a:r>
            <a:br>
              <a:rPr lang="ru-RU" dirty="0" smtClean="0">
                <a:hlinkClick r:id="rId7" action="ppaction://hlinkfile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AutoShape 5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7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9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1" name="Picture 1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297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по ЗОЖ «Овощи и фрукты – полезные продукты»</vt:lpstr>
      <vt:lpstr>Паспорт проекта</vt:lpstr>
      <vt:lpstr> Актуальность: </vt:lpstr>
      <vt:lpstr>ЦЕЛЬ: </vt:lpstr>
      <vt:lpstr> ЗАДАЧИ: </vt:lpstr>
      <vt:lpstr> Предполагаемый результат. </vt:lpstr>
      <vt:lpstr> ЭТАПЫ </vt:lpstr>
      <vt:lpstr> МЕХАНИЗМ РЕАЛИЗАЦИИ ПРОЕКТА: </vt:lpstr>
      <vt:lpstr>Слайд 9</vt:lpstr>
      <vt:lpstr>Чтение художественной литературы</vt:lpstr>
      <vt:lpstr> Дидактические игры и упражнения: </vt:lpstr>
      <vt:lpstr>Конструирование из легоконструктора «Огород»</vt:lpstr>
      <vt:lpstr>На логопедическом занятии</vt:lpstr>
      <vt:lpstr>На логопедическом занятии</vt:lpstr>
      <vt:lpstr>Рисование «Что нам осень подарила»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Экскурсия в магазин отдел «Овощи, фрукты»</vt:lpstr>
      <vt:lpstr>Экскурсия в магазин отдел «Овощи, фрукты»</vt:lpstr>
      <vt:lpstr>Сюжетно-ролевые игры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ЗОЖ «Овощи и фрукты – полезные продукты»</dc:title>
  <dc:creator>Николай</dc:creator>
  <cp:lastModifiedBy>Николай</cp:lastModifiedBy>
  <cp:revision>58</cp:revision>
  <dcterms:created xsi:type="dcterms:W3CDTF">2024-10-14T14:22:50Z</dcterms:created>
  <dcterms:modified xsi:type="dcterms:W3CDTF">2024-10-23T12:14:04Z</dcterms:modified>
</cp:coreProperties>
</file>