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63" r:id="rId12"/>
    <p:sldId id="273" r:id="rId13"/>
    <p:sldId id="271" r:id="rId14"/>
    <p:sldId id="272" r:id="rId15"/>
    <p:sldId id="259" r:id="rId16"/>
    <p:sldId id="260" r:id="rId17"/>
    <p:sldId id="261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&#1041;&#1077;&#1089;&#1077;&#1076;&#1072;%20&#1044;&#1077;&#1090;&#1080;%20&#1074;&#1086;&#1081;&#1085;&#1099;.docx" TargetMode="External"/><Relationship Id="rId7" Type="http://schemas.openxmlformats.org/officeDocument/2006/relationships/image" Target="../media/image7.jpeg"/><Relationship Id="rId2" Type="http://schemas.openxmlformats.org/officeDocument/2006/relationships/hyperlink" Target="&#1041;&#1077;&#1089;&#1077;&#1076;&#1072;%20&#1055;&#1086;&#1095;&#1077;&#1084;&#1091;%20&#1074;&#1086;&#1081;&#1085;&#1072;%20&#1085;&#1072;&#1079;&#1099;&#1074;&#1072;&#1077;&#1090;&#1089;&#1103;%20&#1042;&#1077;&#1083;&#1080;&#1082;&#1072;&#1103;%20&#1086;&#1090;&#1077;&#1095;&#1077;&#1089;&#1090;&#1074;&#1077;&#1085;&#1085;&#1072;&#110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77;&#1089;&#1077;&#1076;&#1072;%20&#1063;&#1090;&#1086;%20&#1090;&#1072;&#1082;&#1086;&#1077;%20&#1075;&#1077;&#1088;&#1086;&#1080;&#1079;&#1084;.docx" TargetMode="External"/><Relationship Id="rId5" Type="http://schemas.openxmlformats.org/officeDocument/2006/relationships/hyperlink" Target="&#1041;&#1077;&#1089;&#1077;&#1076;&#1072;%20&#1052;&#1091;&#1079;&#1099;&#1082;&#1072;%20&#1074;&#1086;&#1081;&#1085;&#1099;.docx" TargetMode="External"/><Relationship Id="rId4" Type="http://schemas.openxmlformats.org/officeDocument/2006/relationships/hyperlink" Target="&#1041;&#1077;&#1089;&#1077;&#1076;&#1072;%20&#1048;&#1089;&#1090;&#1086;&#1088;&#1080;&#1103;%20&#1075;&#1077;&#1086;&#1088;&#1075;&#1080;&#1077;&#1074;&#1089;&#1082;&#1086;&#1081;%20&#1083;&#1077;&#1085;&#1090;&#1086;&#1095;&#1082;&#1080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esktop\&#1055;&#1088;&#1086;&#1077;&#1082;&#1090;%20&#1052;&#1099;%20&#1087;&#1086;&#1084;&#1085;&#1080;&#1084;!%20&#1052;&#1099;%20&#1075;&#1086;&#1088;&#1076;&#1080;&#1084;&#1089;&#1103;\YouCut_20250429_120037013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28800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к 9 Мая </a:t>
            </a:r>
            <a:br>
              <a:rPr lang="ru-RU" dirty="0" smtClean="0"/>
            </a:br>
            <a:r>
              <a:rPr lang="ru-RU" dirty="0" smtClean="0"/>
              <a:t>«Мы помним! Мы гордимся!»</a:t>
            </a:r>
            <a:br>
              <a:rPr lang="ru-RU" dirty="0" smtClean="0"/>
            </a:br>
            <a:r>
              <a:rPr lang="ru-RU" sz="3600" dirty="0" smtClean="0"/>
              <a:t>для детей логопедической группы</a:t>
            </a:r>
            <a:br>
              <a:rPr lang="ru-RU" sz="3600" dirty="0" smtClean="0"/>
            </a:br>
            <a:r>
              <a:rPr lang="ru-RU" sz="3600" dirty="0" smtClean="0"/>
              <a:t>5 – 7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5032648" cy="1368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/>
              <a:t>Проект подготовили:</a:t>
            </a:r>
          </a:p>
          <a:p>
            <a:pPr algn="r"/>
            <a:r>
              <a:rPr lang="ru-RU" sz="2400" dirty="0" smtClean="0"/>
              <a:t>Власенко Н.В., воспитатель, ВКК</a:t>
            </a:r>
          </a:p>
          <a:p>
            <a:pPr algn="r"/>
            <a:r>
              <a:rPr lang="ru-RU" sz="2400" dirty="0" smtClean="0"/>
              <a:t>Лузина Е.С., воспитатель</a:t>
            </a:r>
          </a:p>
          <a:p>
            <a:pPr algn="r"/>
            <a:r>
              <a:rPr lang="ru-RU" sz="2400" dirty="0" smtClean="0"/>
              <a:t>Емельянова Ю.Н., учитель-логопед, ВКК</a:t>
            </a:r>
          </a:p>
          <a:p>
            <a:pPr algn="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6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дошкольное образовательное учреждение «Детский сад комбинированного вида № 4 «Солнышко»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021288"/>
            <a:ext cx="176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Арамиль, 2025г.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реализации 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908720"/>
            <a:ext cx="692311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 этап - основной.</a:t>
            </a:r>
          </a:p>
          <a:p>
            <a:pPr algn="ctr">
              <a:buNone/>
            </a:pPr>
            <a:r>
              <a:rPr lang="ru-RU" dirty="0" smtClean="0"/>
              <a:t>Беседы: </a:t>
            </a:r>
            <a:r>
              <a:rPr lang="ru-RU" dirty="0" smtClean="0">
                <a:hlinkClick r:id="rId2" action="ppaction://hlinkfile"/>
              </a:rPr>
              <a:t>"Почему война называется Великой Отечественной? ",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hlinkClick r:id="rId3" action="ppaction://hlinkfile"/>
              </a:rPr>
              <a:t>"Дети войны</a:t>
            </a:r>
            <a:r>
              <a:rPr lang="ru-RU" dirty="0" smtClean="0"/>
              <a:t>", </a:t>
            </a:r>
            <a:r>
              <a:rPr lang="ru-RU" dirty="0" smtClean="0">
                <a:hlinkClick r:id="rId4" action="ppaction://hlinkfile"/>
              </a:rPr>
              <a:t>«История георгиевской ленточки», </a:t>
            </a:r>
            <a:r>
              <a:rPr lang="ru-RU" dirty="0" smtClean="0">
                <a:hlinkClick r:id="rId5" action="ppaction://hlinkfile"/>
              </a:rPr>
              <a:t>«Музыка войны", </a:t>
            </a:r>
            <a:r>
              <a:rPr lang="ru-RU" dirty="0" smtClean="0">
                <a:hlinkClick r:id="rId6" action="ppaction://hlinkfile"/>
              </a:rPr>
              <a:t>«Что такое героизм?",</a:t>
            </a:r>
            <a:r>
              <a:rPr lang="ru-RU" dirty="0" smtClean="0"/>
              <a:t>  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Николай\Desktop\282119-dlya-detey-voyna-1941-1945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93096"/>
            <a:ext cx="3072341" cy="230425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9380de8a-dff2-5af0-89ab-3ca5457491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293096"/>
            <a:ext cx="3097554" cy="2191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969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Торжественная общая линейка </a:t>
            </a:r>
            <a:br>
              <a:rPr lang="ru-RU" dirty="0" smtClean="0"/>
            </a:br>
            <a:r>
              <a:rPr lang="ru-RU" dirty="0" smtClean="0"/>
              <a:t>«Разговоры о главном»</a:t>
            </a:r>
            <a:endParaRPr lang="ru-RU" dirty="0"/>
          </a:p>
        </p:txBody>
      </p:sp>
      <p:pic>
        <p:nvPicPr>
          <p:cNvPr id="2052" name="Picture 4" descr="C:\Users\Николай\Downloads\20250505_081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64838"/>
            <a:ext cx="3168352" cy="4224470"/>
          </a:xfrm>
          <a:prstGeom prst="rect">
            <a:avLst/>
          </a:prstGeom>
          <a:noFill/>
        </p:spPr>
      </p:pic>
      <p:pic>
        <p:nvPicPr>
          <p:cNvPr id="2053" name="Picture 5" descr="C:\Users\Николай\Downloads\20250505_08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147814" cy="4197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громкого чтения»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Николай\Downloads\20250505_095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фильмов о ВОВ</a:t>
            </a:r>
            <a:endParaRPr lang="ru-RU" dirty="0"/>
          </a:p>
        </p:txBody>
      </p:sp>
      <p:pic>
        <p:nvPicPr>
          <p:cNvPr id="4" name="Picture 4" descr="C:\Users\Николай\Downloads\IMG-20250507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94774"/>
            <a:ext cx="2448272" cy="1836204"/>
          </a:xfrm>
          <a:prstGeom prst="rect">
            <a:avLst/>
          </a:prstGeom>
          <a:noFill/>
        </p:spPr>
      </p:pic>
      <p:pic>
        <p:nvPicPr>
          <p:cNvPr id="5" name="Picture 3" descr="C:\Users\Николай\Downloads\IMG-20250507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2448272" cy="1836204"/>
          </a:xfrm>
          <a:prstGeom prst="rect">
            <a:avLst/>
          </a:prstGeom>
          <a:noFill/>
        </p:spPr>
      </p:pic>
      <p:pic>
        <p:nvPicPr>
          <p:cNvPr id="6" name="Picture 2" descr="C:\Users\Николай\Downloads\IMG-20250507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2252068" cy="1689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1556792"/>
            <a:ext cx="201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«Детям о блокаде </a:t>
            </a:r>
          </a:p>
          <a:p>
            <a:pPr algn="ctr"/>
            <a:r>
              <a:rPr lang="ru-RU" dirty="0" smtClean="0"/>
              <a:t>Ленинграда»</a:t>
            </a:r>
            <a:endParaRPr lang="ru-RU" dirty="0"/>
          </a:p>
        </p:txBody>
      </p:sp>
      <p:pic>
        <p:nvPicPr>
          <p:cNvPr id="1026" name="Picture 2" descr="C:\Users\Николай\Downloads\IMG-20250516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933056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516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712" y="4005064"/>
            <a:ext cx="2592288" cy="1944216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516-WA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5184"/>
            <a:ext cx="2112235" cy="1584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9992" y="4653136"/>
            <a:ext cx="16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«Детям о ВОВ»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акциях</a:t>
            </a:r>
            <a:endParaRPr lang="ru-RU" dirty="0"/>
          </a:p>
        </p:txBody>
      </p:sp>
      <p:pic>
        <p:nvPicPr>
          <p:cNvPr id="5" name="Picture 2" descr="C:\Users\Николай\Downloads\20250428_12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2238896" cy="2985195"/>
          </a:xfrm>
          <a:prstGeom prst="rect">
            <a:avLst/>
          </a:prstGeom>
          <a:noFill/>
        </p:spPr>
      </p:pic>
      <p:pic>
        <p:nvPicPr>
          <p:cNvPr id="4" name="Picture 3" descr="C:\Users\Николай\Downloads\20250428_1205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2201292" cy="2935056"/>
          </a:xfrm>
          <a:prstGeom prst="rect">
            <a:avLst/>
          </a:prstGeom>
          <a:noFill/>
        </p:spPr>
      </p:pic>
      <p:pic>
        <p:nvPicPr>
          <p:cNvPr id="6" name="Picture 9" descr="C:\Users\Николай\Downloads\20250421_101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139702" cy="2852936"/>
          </a:xfrm>
          <a:prstGeom prst="rect">
            <a:avLst/>
          </a:prstGeom>
          <a:noFill/>
        </p:spPr>
      </p:pic>
      <p:pic>
        <p:nvPicPr>
          <p:cNvPr id="7" name="Picture 8" descr="C:\Users\Николай\Downloads\20250421_101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933056"/>
            <a:ext cx="2016224" cy="26882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4509120"/>
            <a:ext cx="178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Акция </a:t>
            </a:r>
          </a:p>
          <a:p>
            <a:pPr algn="ctr"/>
            <a:r>
              <a:rPr lang="ru-RU" dirty="0" smtClean="0"/>
              <a:t>«Вечный огонь»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6021288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Акция </a:t>
            </a:r>
          </a:p>
          <a:p>
            <a:pPr algn="ctr"/>
            <a:r>
              <a:rPr lang="ru-RU" dirty="0" smtClean="0"/>
              <a:t>«Окна Победы»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3541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Акция «Бессмертный полк»</a:t>
            </a:r>
            <a:br>
              <a:rPr lang="ru-RU" sz="3600" dirty="0" smtClean="0"/>
            </a:br>
            <a:r>
              <a:rPr lang="ru-RU" sz="3600" dirty="0" smtClean="0"/>
              <a:t>Возложение цветов к памятнику шинели</a:t>
            </a:r>
            <a:endParaRPr lang="ru-RU" sz="3600" dirty="0"/>
          </a:p>
        </p:txBody>
      </p:sp>
      <p:pic>
        <p:nvPicPr>
          <p:cNvPr id="5122" name="Picture 2" descr="C:\Users\Николай\Downloads\IMG-20250507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3161622" cy="2371217"/>
          </a:xfrm>
          <a:prstGeom prst="rect">
            <a:avLst/>
          </a:prstGeom>
          <a:noFill/>
        </p:spPr>
      </p:pic>
      <p:pic>
        <p:nvPicPr>
          <p:cNvPr id="5123" name="Picture 3" descr="C:\Users\Николай\Downloads\IMG-20250507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3131840" cy="2348880"/>
          </a:xfrm>
          <a:prstGeom prst="rect">
            <a:avLst/>
          </a:prstGeom>
          <a:noFill/>
        </p:spPr>
      </p:pic>
      <p:pic>
        <p:nvPicPr>
          <p:cNvPr id="6" name="Picture 7" descr="C:\Users\Николай\Downloads\20250507_10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3155843" cy="236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101" name="Picture 5" descr="C:\Users\Николай\Downloads\IMG-20250513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747797" cy="2060848"/>
          </a:xfrm>
          <a:prstGeom prst="rect">
            <a:avLst/>
          </a:prstGeom>
          <a:noFill/>
        </p:spPr>
      </p:pic>
      <p:pic>
        <p:nvPicPr>
          <p:cNvPr id="4102" name="Picture 6" descr="C:\Users\Николай\Downloads\IMG-20250513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2747797" cy="2060848"/>
          </a:xfrm>
          <a:prstGeom prst="rect">
            <a:avLst/>
          </a:prstGeom>
          <a:noFill/>
        </p:spPr>
      </p:pic>
      <p:pic>
        <p:nvPicPr>
          <p:cNvPr id="4103" name="Picture 7" descr="C:\Users\Николай\Downloads\IMG-20250513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95936" y="3501008"/>
            <a:ext cx="213970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3074" name="Picture 2" descr="C:\Users\Николай\Downloads\20250512_12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2076878" cy="2769171"/>
          </a:xfrm>
          <a:prstGeom prst="rect">
            <a:avLst/>
          </a:prstGeom>
          <a:noFill/>
        </p:spPr>
      </p:pic>
      <p:pic>
        <p:nvPicPr>
          <p:cNvPr id="3075" name="Picture 3" descr="C:\Users\Николай\Downloads\20250512_121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2085696" cy="2780928"/>
          </a:xfrm>
          <a:prstGeom prst="rect">
            <a:avLst/>
          </a:prstGeom>
          <a:noFill/>
        </p:spPr>
      </p:pic>
      <p:pic>
        <p:nvPicPr>
          <p:cNvPr id="3076" name="Picture 4" descr="C:\Users\Николай\Downloads\20250512_121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36912"/>
            <a:ext cx="2355726" cy="31409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5976" y="1628800"/>
            <a:ext cx="211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Участие в конкурсе </a:t>
            </a:r>
          </a:p>
          <a:p>
            <a:pPr algn="ctr"/>
            <a:r>
              <a:rPr lang="ru-RU" dirty="0" smtClean="0"/>
              <a:t>«Военной техники»</a:t>
            </a:r>
            <a:endParaRPr lang="ru-RU" dirty="0"/>
          </a:p>
        </p:txBody>
      </p:sp>
      <p:pic>
        <p:nvPicPr>
          <p:cNvPr id="9" name="Picture 6" descr="C:\Users\Николай\Downloads\20250418_094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1977684" cy="2636912"/>
          </a:xfrm>
          <a:prstGeom prst="rect">
            <a:avLst/>
          </a:prstGeom>
          <a:noFill/>
        </p:spPr>
      </p:pic>
      <p:pic>
        <p:nvPicPr>
          <p:cNvPr id="10" name="Picture 5" descr="C:\Users\Николай\Downloads\20250418_094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581128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YouCut_20250429_12003701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6889856" cy="516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96752"/>
            <a:ext cx="677909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Тема:</a:t>
            </a:r>
            <a:r>
              <a:rPr lang="ru-RU" dirty="0" smtClean="0"/>
              <a:t> «Мы помним! Мы гордимся!»</a:t>
            </a:r>
          </a:p>
          <a:p>
            <a:pPr>
              <a:buNone/>
            </a:pPr>
            <a:r>
              <a:rPr lang="ru-RU" b="1" dirty="0" smtClean="0"/>
              <a:t>Авторы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Власенко Нина Владимировна, воспитатель,</a:t>
            </a:r>
          </a:p>
          <a:p>
            <a:pPr>
              <a:buNone/>
            </a:pPr>
            <a:r>
              <a:rPr lang="ru-RU" dirty="0" smtClean="0"/>
              <a:t>высшая</a:t>
            </a:r>
            <a:r>
              <a:rPr lang="en-US" dirty="0" smtClean="0"/>
              <a:t> </a:t>
            </a:r>
            <a:r>
              <a:rPr lang="ru-RU" dirty="0" smtClean="0"/>
              <a:t>кв. категория,</a:t>
            </a:r>
          </a:p>
          <a:p>
            <a:pPr>
              <a:buNone/>
            </a:pPr>
            <a:r>
              <a:rPr lang="ru-RU" dirty="0" smtClean="0"/>
              <a:t>Лузина Е.С., воспитатель,</a:t>
            </a:r>
          </a:p>
          <a:p>
            <a:pPr>
              <a:buNone/>
            </a:pPr>
            <a:r>
              <a:rPr lang="ru-RU" dirty="0" smtClean="0"/>
              <a:t>Емельянова Юлия Николаевна, </a:t>
            </a:r>
          </a:p>
          <a:p>
            <a:pPr>
              <a:buNone/>
            </a:pPr>
            <a:r>
              <a:rPr lang="ru-RU" dirty="0" smtClean="0"/>
              <a:t>учитель-логопед, высшая кв. категория</a:t>
            </a:r>
          </a:p>
          <a:p>
            <a:pPr>
              <a:buNone/>
            </a:pPr>
            <a:r>
              <a:rPr lang="ru-RU" b="1" dirty="0" smtClean="0"/>
              <a:t>Продолжительность проекта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краткосрочный (с 28.04. по 12.05.2025)</a:t>
            </a:r>
          </a:p>
          <a:p>
            <a:pPr>
              <a:buNone/>
            </a:pPr>
            <a:r>
              <a:rPr lang="ru-RU" b="1" dirty="0" smtClean="0"/>
              <a:t>Тип проекта: </a:t>
            </a:r>
          </a:p>
          <a:p>
            <a:pPr>
              <a:buNone/>
            </a:pPr>
            <a:r>
              <a:rPr lang="ru-RU" dirty="0" smtClean="0"/>
              <a:t>групповой, речевой, исследовательский.</a:t>
            </a:r>
          </a:p>
          <a:p>
            <a:pPr>
              <a:buNone/>
            </a:pPr>
            <a:r>
              <a:rPr lang="ru-RU" b="1" dirty="0" smtClean="0"/>
              <a:t>Участники проекта: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дети логопедической группы, воспитатели, учитель-логопед, родители.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 проекта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6732240" cy="35283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       Патриотическое воспитание - основа нравственного воспитания подрастающего поколения, основная задача нашего времени. Начиная с детства у ребенка должны быть сформированы элементы гражданственности, патриотизма. Мы, воспитатели, берем на себя          ответственность за осуществление этой государственной, важной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Проблема: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ru-RU" dirty="0" smtClean="0"/>
              <a:t>Дети в дошкольном возрасте плохо ориентируются в истории нашей страны, у детей не сформированы такие понятия, как ветераны, оборона, захватчики, фашисты, фашистская Германия.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ru-RU" dirty="0" smtClean="0"/>
              <a:t> воспитание у детей патриотизма, чувство гордости за подвиг народа в Великой Отечественной войне.</a:t>
            </a:r>
          </a:p>
          <a:p>
            <a:endParaRPr lang="ru-RU" dirty="0"/>
          </a:p>
        </p:txBody>
      </p:sp>
      <p:pic>
        <p:nvPicPr>
          <p:cNvPr id="2050" name="Picture 2" descr="C:\Users\Николай\Desktop\365e0539-d8bf-5a10-bf76-570bdfa7c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1.</a:t>
            </a:r>
            <a:r>
              <a:rPr lang="ru-RU" dirty="0" smtClean="0"/>
              <a:t>      Обобщать и расширять знания детей об истории Великой Отечественной войны.</a:t>
            </a:r>
          </a:p>
          <a:p>
            <a:pPr>
              <a:buNone/>
            </a:pPr>
            <a:r>
              <a:rPr lang="ru-RU" b="1" i="1" dirty="0" smtClean="0"/>
              <a:t>2.</a:t>
            </a:r>
            <a:r>
              <a:rPr lang="ru-RU" dirty="0" smtClean="0"/>
              <a:t>      Обобщать и расширять знания о героях войны и о подвигах юных героев, о боевой технике.</a:t>
            </a:r>
          </a:p>
          <a:p>
            <a:pPr>
              <a:buNone/>
            </a:pPr>
            <a:r>
              <a:rPr lang="ru-RU" b="1" i="1" dirty="0" smtClean="0"/>
              <a:t>3.</a:t>
            </a:r>
            <a:r>
              <a:rPr lang="ru-RU" dirty="0" smtClean="0"/>
              <a:t>      Способствовать формированию чувства гордости за свой народ, его боевые заслуги.</a:t>
            </a:r>
          </a:p>
          <a:p>
            <a:pPr>
              <a:buNone/>
            </a:pPr>
            <a:r>
              <a:rPr lang="ru-RU" b="1" i="1" dirty="0" smtClean="0"/>
              <a:t>4.</a:t>
            </a:r>
            <a:r>
              <a:rPr lang="ru-RU" dirty="0" smtClean="0"/>
              <a:t>      Продолжать развивать творческие способности в рамках реализации проекта.</a:t>
            </a:r>
          </a:p>
          <a:p>
            <a:pPr>
              <a:buNone/>
            </a:pPr>
            <a:r>
              <a:rPr lang="ru-RU" b="1" i="1" dirty="0" smtClean="0"/>
              <a:t>5.</a:t>
            </a:r>
            <a:r>
              <a:rPr lang="ru-RU" dirty="0" smtClean="0"/>
              <a:t>      Продолжать расширять сотрудничество с родителями воспитанников.</a:t>
            </a:r>
          </a:p>
          <a:p>
            <a:pPr>
              <a:buNone/>
            </a:pPr>
            <a:r>
              <a:rPr lang="ru-RU" b="1" i="1" dirty="0" smtClean="0"/>
              <a:t>6.</a:t>
            </a:r>
            <a:r>
              <a:rPr lang="ru-RU" dirty="0" smtClean="0"/>
              <a:t>      Воспитывать уважение к защитникам Отечества, памяти павших бойцов, ветеранам 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проявление детьми познавательной активности в беседах, знакомстве с художественной литературой рассказах родителей, в рассматривании наглядного материала;</a:t>
            </a:r>
          </a:p>
          <a:p>
            <a:pPr>
              <a:buNone/>
            </a:pPr>
            <a:r>
              <a:rPr lang="ru-RU" dirty="0" smtClean="0"/>
              <a:t>2. активное участие ребят в совместных работах, играх;</a:t>
            </a:r>
          </a:p>
          <a:p>
            <a:pPr>
              <a:buNone/>
            </a:pPr>
            <a:r>
              <a:rPr lang="ru-RU" dirty="0" smtClean="0"/>
              <a:t>3. проявление творческого интереса;</a:t>
            </a:r>
          </a:p>
          <a:p>
            <a:pPr>
              <a:buNone/>
            </a:pPr>
            <a:r>
              <a:rPr lang="ru-RU" dirty="0" smtClean="0"/>
              <a:t>4. почтительное отношение к героям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Продукт проектной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68760"/>
            <a:ext cx="4079304" cy="32689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оформление группы, выставка военной техники.</a:t>
            </a:r>
          </a:p>
          <a:p>
            <a:r>
              <a:rPr lang="ru-RU" dirty="0" smtClean="0"/>
              <a:t>Выставка детских работ.</a:t>
            </a:r>
          </a:p>
          <a:p>
            <a:r>
              <a:rPr lang="ru-RU" dirty="0" smtClean="0"/>
              <a:t>Экскурсия к памятнику шинели.</a:t>
            </a:r>
          </a:p>
          <a:p>
            <a:r>
              <a:rPr lang="ru-RU" dirty="0" smtClean="0"/>
              <a:t>Акция «Вечный огонь»</a:t>
            </a:r>
          </a:p>
          <a:p>
            <a:r>
              <a:rPr lang="ru-RU" dirty="0" smtClean="0"/>
              <a:t>Акция «Красная гвоздика»</a:t>
            </a:r>
          </a:p>
          <a:p>
            <a:r>
              <a:rPr lang="ru-RU" dirty="0" smtClean="0"/>
              <a:t>Акция «Окна Победы»</a:t>
            </a:r>
          </a:p>
          <a:p>
            <a:r>
              <a:rPr lang="ru-RU" dirty="0" smtClean="0"/>
              <a:t>Акция «Бессмертный полк».</a:t>
            </a:r>
          </a:p>
          <a:p>
            <a:endParaRPr lang="ru-RU" dirty="0"/>
          </a:p>
        </p:txBody>
      </p:sp>
      <p:pic>
        <p:nvPicPr>
          <p:cNvPr id="4" name="Picture 4" descr="C:\Users\Николай\Downloads\20250418_09401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904323" cy="2178242"/>
          </a:xfrm>
          <a:prstGeom prst="rect">
            <a:avLst/>
          </a:prstGeom>
          <a:noFill/>
        </p:spPr>
      </p:pic>
      <p:pic>
        <p:nvPicPr>
          <p:cNvPr id="5" name="Picture 2" descr="C:\Users\Николай\Downloads\20250418_092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1932862" cy="2577150"/>
          </a:xfrm>
          <a:prstGeom prst="rect">
            <a:avLst/>
          </a:prstGeom>
          <a:noFill/>
        </p:spPr>
      </p:pic>
      <p:pic>
        <p:nvPicPr>
          <p:cNvPr id="6" name="Picture 5" descr="C:\Users\Николай\Downloads\20250512_134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3563888" cy="2672916"/>
          </a:xfrm>
          <a:prstGeom prst="rect">
            <a:avLst/>
          </a:prstGeom>
          <a:noFill/>
        </p:spPr>
      </p:pic>
      <p:pic>
        <p:nvPicPr>
          <p:cNvPr id="7" name="Picture 7" descr="C:\Users\Николай\Downloads\20250418_100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реализации 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980728"/>
            <a:ext cx="7293496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1 </a:t>
            </a:r>
            <a:r>
              <a:rPr lang="ru-RU" b="1" dirty="0" smtClean="0"/>
              <a:t>этап - подготовительный.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Подбор художественной литературы (пословицы о Родине, стихи, рассказы, буклеты).</a:t>
            </a:r>
          </a:p>
          <a:p>
            <a:pPr>
              <a:buNone/>
            </a:pPr>
            <a:r>
              <a:rPr lang="ru-RU" dirty="0" smtClean="0"/>
              <a:t>2. Подбор наглядного материала (иллюстрации на военную тематику, игрушечная военная техника).</a:t>
            </a:r>
          </a:p>
          <a:p>
            <a:pPr>
              <a:buNone/>
            </a:pPr>
            <a:r>
              <a:rPr lang="ru-RU" dirty="0" smtClean="0"/>
              <a:t>3. Оформление группы «80 лет победы».</a:t>
            </a:r>
          </a:p>
          <a:p>
            <a:pPr>
              <a:buNone/>
            </a:pPr>
            <a:r>
              <a:rPr lang="ru-RU" dirty="0" smtClean="0"/>
              <a:t>4. Подготовка информации для родителей.</a:t>
            </a:r>
          </a:p>
          <a:p>
            <a:pPr>
              <a:buNone/>
            </a:pPr>
            <a:r>
              <a:rPr lang="ru-RU" dirty="0" smtClean="0"/>
              <a:t>5. Подбор фильмов детям о героях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269</Words>
  <Application>Microsoft Office PowerPoint</Application>
  <PresentationFormat>Экран (4:3)</PresentationFormat>
  <Paragraphs>75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к 9 Мая  «Мы помним! Мы гордимся!» для детей логопедической группы 5 – 7 лет </vt:lpstr>
      <vt:lpstr>Паспорт проекта</vt:lpstr>
      <vt:lpstr> Актуальность проекта: </vt:lpstr>
      <vt:lpstr> Проблема: </vt:lpstr>
      <vt:lpstr>Цель проекта:</vt:lpstr>
      <vt:lpstr> Задачи: </vt:lpstr>
      <vt:lpstr> Ожидаемые результаты: </vt:lpstr>
      <vt:lpstr>Продукт проектной деятельности:</vt:lpstr>
      <vt:lpstr> Этапы реализации проекта: </vt:lpstr>
      <vt:lpstr> Этапы реализации проекта: </vt:lpstr>
      <vt:lpstr>Торжественная общая линейка  «Разговоры о главном»</vt:lpstr>
      <vt:lpstr>«День громкого чтения»</vt:lpstr>
      <vt:lpstr>Просмотр фильмов о ВОВ</vt:lpstr>
      <vt:lpstr>Участие в акциях</vt:lpstr>
      <vt:lpstr>Акция «Бессмертный полк» Возложение цветов к памятнику шинели</vt:lpstr>
      <vt:lpstr>Работа с родителями</vt:lpstr>
      <vt:lpstr>Работа с родителями</vt:lpstr>
      <vt:lpstr>Работа с родителями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27</cp:revision>
  <dcterms:created xsi:type="dcterms:W3CDTF">2025-05-12T15:31:02Z</dcterms:created>
  <dcterms:modified xsi:type="dcterms:W3CDTF">2025-05-18T07:38:58Z</dcterms:modified>
</cp:coreProperties>
</file>