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71" r:id="rId9"/>
    <p:sldId id="263" r:id="rId10"/>
    <p:sldId id="264" r:id="rId11"/>
    <p:sldId id="266" r:id="rId12"/>
    <p:sldId id="267" r:id="rId13"/>
    <p:sldId id="265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57;&#1094;&#1077;&#1085;&#1082;&#1072;%20&#1079;&#1072;&#1087;&#1072;&#1089;&#1099;%20&#1079;&#1074;&#1077;&#1088;&#1077;&#1081;.mp4" TargetMode="External"/><Relationship Id="rId5" Type="http://schemas.openxmlformats.org/officeDocument/2006/relationships/hyperlink" Target="&#1048;&#1075;&#1088;&#1072;%20&#1059;&#1075;&#1072;&#1076;&#1072;&#1081;%20&#1085;&#1072;%20&#1074;&#1082;&#1091;&#1089;.mp4" TargetMode="Externa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</a:t>
            </a:r>
            <a:br>
              <a:rPr lang="ru-RU" sz="5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«Что нам осень подарила»</a:t>
            </a:r>
            <a:br>
              <a:rPr lang="ru-RU" sz="5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8352928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Авторы – составители: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Власенко Н.В., воспитатель, высшая кв. категория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           Константинова М.А., воспитатель, первая кв. категория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                Емельянова Ю. Н., учитель-логопед, высшая кв. категория 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404664"/>
            <a:ext cx="7352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МАДОУ «Детский сад комбинированного вида № 4 «Солнышко»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6021288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Арамиль 2023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7809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Основной этап.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 descr="C:\Users\Николай\Downloads\20231016_160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39752" y="2276872"/>
            <a:ext cx="2880320" cy="2160240"/>
          </a:xfrm>
          <a:prstGeom prst="rect">
            <a:avLst/>
          </a:prstGeom>
          <a:noFill/>
        </p:spPr>
      </p:pic>
      <p:pic>
        <p:nvPicPr>
          <p:cNvPr id="1028" name="Picture 4" descr="C:\Users\Николай\Downloads\20231016_160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80529" y="2276873"/>
            <a:ext cx="2880322" cy="21602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4797152"/>
            <a:ext cx="224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Д/и «Составь целое»</a:t>
            </a:r>
            <a:endParaRPr lang="ru-RU" dirty="0"/>
          </a:p>
        </p:txBody>
      </p:sp>
      <p:pic>
        <p:nvPicPr>
          <p:cNvPr id="3074" name="Picture 2" descr="C:\Users\Николай\Downloads\20231023_1117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933056"/>
            <a:ext cx="3635896" cy="2726922"/>
          </a:xfrm>
          <a:prstGeom prst="rect">
            <a:avLst/>
          </a:prstGeom>
          <a:noFill/>
        </p:spPr>
      </p:pic>
      <p:pic>
        <p:nvPicPr>
          <p:cNvPr id="3075" name="Picture 3" descr="C:\Users\Николай\Downloads\20231023_1047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908720"/>
            <a:ext cx="3131840" cy="23488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40152" y="3356992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Д/и «Залепи - закрась»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Продуктивная деятельность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Николай\Downloads\20231018_072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24744"/>
            <a:ext cx="3563888" cy="26729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64088" y="2996952"/>
            <a:ext cx="3370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Лепка «Дары осени»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Рисование «Грибы на полянке»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7" name="Picture 3" descr="C:\Users\Николай\Downloads\IMG-20231018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794448"/>
            <a:ext cx="1547664" cy="2063552"/>
          </a:xfrm>
          <a:prstGeom prst="rect">
            <a:avLst/>
          </a:prstGeom>
          <a:noFill/>
        </p:spPr>
      </p:pic>
      <p:pic>
        <p:nvPicPr>
          <p:cNvPr id="1028" name="Picture 4" descr="C:\Users\Николай\Downloads\IMG-20231018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96752"/>
            <a:ext cx="3563888" cy="2672916"/>
          </a:xfrm>
          <a:prstGeom prst="rect">
            <a:avLst/>
          </a:prstGeom>
          <a:noFill/>
        </p:spPr>
      </p:pic>
      <p:pic>
        <p:nvPicPr>
          <p:cNvPr id="1029" name="Picture 5" descr="C:\Users\Николай\Downloads\IMG-20231018-WA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645024"/>
            <a:ext cx="1800200" cy="2400267"/>
          </a:xfrm>
          <a:prstGeom prst="rect">
            <a:avLst/>
          </a:prstGeom>
          <a:noFill/>
        </p:spPr>
      </p:pic>
      <p:pic>
        <p:nvPicPr>
          <p:cNvPr id="1030" name="Picture 6" descr="C:\Users\Николай\Downloads\IMG-20231018-WA0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3645024"/>
            <a:ext cx="1619672" cy="2159563"/>
          </a:xfrm>
          <a:prstGeom prst="rect">
            <a:avLst/>
          </a:prstGeom>
          <a:noFill/>
        </p:spPr>
      </p:pic>
      <p:pic>
        <p:nvPicPr>
          <p:cNvPr id="1031" name="Picture 7" descr="C:\Users\Николай\Downloads\IMG-20231018-WA00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211706"/>
            <a:ext cx="3528392" cy="26462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99592" y="3861048"/>
            <a:ext cx="269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Рисование «Дары осени»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Продуктивная деятельность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Николай\Downloads\20231020_102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788238" cy="28411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4365104"/>
            <a:ext cx="299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Коллективная работа</a:t>
            </a:r>
          </a:p>
          <a:p>
            <a:r>
              <a:rPr lang="ru-RU" dirty="0" smtClean="0"/>
              <a:t>Конструирование из бумаги </a:t>
            </a:r>
          </a:p>
          <a:p>
            <a:pPr algn="ctr"/>
            <a:r>
              <a:rPr lang="ru-RU" dirty="0" smtClean="0"/>
              <a:t>«Осенний лес»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4725144"/>
            <a:ext cx="2213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Рисование  </a:t>
            </a:r>
          </a:p>
          <a:p>
            <a:pPr algn="ctr"/>
            <a:r>
              <a:rPr lang="ru-RU" dirty="0" smtClean="0"/>
              <a:t>«Сказочное дерево»</a:t>
            </a:r>
            <a:endParaRPr lang="ru-RU" dirty="0"/>
          </a:p>
        </p:txBody>
      </p:sp>
      <p:pic>
        <p:nvPicPr>
          <p:cNvPr id="1026" name="Picture 2" descr="C:\Users\Николай\Downloads\20231027_121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с родителями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5" descr="C:\Users\Николай\Downloads\20231002_142716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387126" y="1397850"/>
            <a:ext cx="2956101" cy="2265873"/>
          </a:xfrm>
          <a:prstGeom prst="rect">
            <a:avLst/>
          </a:prstGeom>
          <a:noFill/>
        </p:spPr>
      </p:pic>
      <p:pic>
        <p:nvPicPr>
          <p:cNvPr id="5" name="Picture 6" descr="C:\Users\Николай\Downloads\20230929_071748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659351" y="4054633"/>
            <a:ext cx="3203848" cy="2402886"/>
          </a:xfrm>
          <a:prstGeom prst="rect">
            <a:avLst/>
          </a:prstGeom>
          <a:noFill/>
        </p:spPr>
      </p:pic>
      <p:pic>
        <p:nvPicPr>
          <p:cNvPr id="2051" name="Picture 3" descr="C:\Users\Николай\Downloads\IMG-20231017-WA0004 (1).jpg"/>
          <p:cNvPicPr>
            <a:picLocks noChangeAspect="1" noChangeArrowheads="1"/>
          </p:cNvPicPr>
          <p:nvPr/>
        </p:nvPicPr>
        <p:blipFill>
          <a:blip r:embed="rId4" cstate="print"/>
          <a:srcRect t="12191" b="8564"/>
          <a:stretch>
            <a:fillRect/>
          </a:stretch>
        </p:blipFill>
        <p:spPr bwMode="auto">
          <a:xfrm>
            <a:off x="323528" y="2924944"/>
            <a:ext cx="2238226" cy="3744416"/>
          </a:xfrm>
          <a:prstGeom prst="rect">
            <a:avLst/>
          </a:prstGeom>
          <a:noFill/>
        </p:spPr>
      </p:pic>
      <p:pic>
        <p:nvPicPr>
          <p:cNvPr id="2050" name="Picture 2" descr="C:\Users\Николай\Downloads\IMG-20231017-WA0002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124744"/>
            <a:ext cx="2160240" cy="2880320"/>
          </a:xfrm>
          <a:prstGeom prst="rect">
            <a:avLst/>
          </a:prstGeom>
          <a:noFill/>
        </p:spPr>
      </p:pic>
      <p:pic>
        <p:nvPicPr>
          <p:cNvPr id="8" name="Picture 2" descr="C:\Users\Николай\Downloads\20231002_142315 (1).jpg"/>
          <p:cNvPicPr>
            <a:picLocks noChangeAspect="1" noChangeArrowheads="1"/>
          </p:cNvPicPr>
          <p:nvPr/>
        </p:nvPicPr>
        <p:blipFill>
          <a:blip r:embed="rId6" cstate="print"/>
          <a:srcRect l="3463" t="10178" r="4657" b="10272"/>
          <a:stretch>
            <a:fillRect/>
          </a:stretch>
        </p:blipFill>
        <p:spPr bwMode="auto">
          <a:xfrm>
            <a:off x="5706338" y="4293096"/>
            <a:ext cx="3437662" cy="22322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79912" y="177281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Участие в изготовлении поделок</a:t>
            </a:r>
          </a:p>
          <a:p>
            <a:pPr algn="ctr"/>
            <a:r>
              <a:rPr lang="ru-RU" dirty="0" smtClean="0"/>
              <a:t>для конкурса </a:t>
            </a:r>
          </a:p>
          <a:p>
            <a:pPr algn="ctr"/>
            <a:r>
              <a:rPr lang="ru-RU" dirty="0" smtClean="0"/>
              <a:t>«Чудеса осени»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Заключительный этап</a:t>
            </a:r>
            <a:endParaRPr lang="ru-RU" dirty="0"/>
          </a:p>
        </p:txBody>
      </p:sp>
      <p:pic>
        <p:nvPicPr>
          <p:cNvPr id="1026" name="Picture 2" descr="C:\Users\Николай\Downloads\IMG-20231025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4152462" cy="3114346"/>
          </a:xfrm>
          <a:prstGeom prst="rect">
            <a:avLst/>
          </a:prstGeom>
          <a:noFill/>
        </p:spPr>
      </p:pic>
      <p:pic>
        <p:nvPicPr>
          <p:cNvPr id="1027" name="Picture 3" descr="C:\Users\Николай\Downloads\20231025_090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11968" y="1516224"/>
            <a:ext cx="3131840" cy="23488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95504" y="1628800"/>
            <a:ext cx="2423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/>
              <a:t>Праздник </a:t>
            </a:r>
          </a:p>
          <a:p>
            <a:r>
              <a:rPr lang="ru-RU" sz="2000" b="1" i="1" dirty="0" smtClean="0"/>
              <a:t>«Осеннее лукошко»</a:t>
            </a:r>
            <a:endParaRPr lang="ru-RU" sz="2000" b="1" i="1" dirty="0"/>
          </a:p>
        </p:txBody>
      </p:sp>
      <p:pic>
        <p:nvPicPr>
          <p:cNvPr id="1028" name="Picture 4" descr="C:\Users\Николай\Downloads\20231025_090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140968"/>
            <a:ext cx="2211710" cy="29489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16016" y="4581128"/>
            <a:ext cx="3646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hlinkClick r:id="rId5" action="ppaction://hlinkfile"/>
              </a:rPr>
              <a:t>Игра  «Угадай на вкус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5085184"/>
            <a:ext cx="3955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hlinkClick r:id="rId6" action="ppaction://hlinkfile"/>
              </a:rPr>
              <a:t>Сценка «Запасы зверей»</a:t>
            </a:r>
            <a:endParaRPr lang="ru-RU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ПАСПОРТ ПРОЕКТА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Продолжительность проекта:</a:t>
            </a:r>
            <a:r>
              <a:rPr lang="ru-RU" dirty="0" smtClean="0"/>
              <a:t> краткосрочный.</a:t>
            </a:r>
          </a:p>
          <a:p>
            <a:r>
              <a:rPr lang="ru-RU" b="1" dirty="0" smtClean="0"/>
              <a:t>Возраст: </a:t>
            </a:r>
            <a:r>
              <a:rPr lang="ru-RU" dirty="0" smtClean="0"/>
              <a:t>5-7 лет</a:t>
            </a:r>
          </a:p>
          <a:p>
            <a:r>
              <a:rPr lang="ru-RU" b="1" dirty="0" smtClean="0"/>
              <a:t>Вид проекта: </a:t>
            </a:r>
            <a:r>
              <a:rPr lang="ru-RU" dirty="0" smtClean="0"/>
              <a:t>познавательно-творческий, исследовательский. </a:t>
            </a:r>
          </a:p>
          <a:p>
            <a:r>
              <a:rPr lang="ru-RU" b="1" dirty="0" smtClean="0"/>
              <a:t>Участники проекта: </a:t>
            </a:r>
            <a:r>
              <a:rPr lang="ru-RU" dirty="0" smtClean="0"/>
              <a:t>воспитатели, дети логопедической группы,  родители, учитель-логопед. </a:t>
            </a:r>
          </a:p>
          <a:p>
            <a:r>
              <a:rPr lang="ru-RU" b="1" dirty="0" smtClean="0"/>
              <a:t>Срок реализации: </a:t>
            </a:r>
            <a:r>
              <a:rPr lang="ru-RU" dirty="0" smtClean="0"/>
              <a:t>02.10.23 – 31.10.23</a:t>
            </a:r>
          </a:p>
          <a:p>
            <a:r>
              <a:rPr lang="ru-RU" b="1" dirty="0" smtClean="0"/>
              <a:t>Виды детской деятельности</a:t>
            </a:r>
            <a:r>
              <a:rPr lang="ru-RU" dirty="0" smtClean="0"/>
              <a:t>: игровая, коммуникативная, познавательно - исследовательская, продуктивная, чтение художественной литературы, слушание сказок.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 проекта: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         Осень – не только красивое время года, но ещё и очень щедрое. Осенью природа дарит нам много вкусного и полезного. Сколько вкусных фруктов и овощей созревает у людей в огородах, садах! Так же не счесть даров, которые преподносит лес.</a:t>
            </a:r>
          </a:p>
          <a:p>
            <a:pPr>
              <a:buNone/>
            </a:pPr>
            <a:r>
              <a:rPr lang="ru-RU" dirty="0" smtClean="0"/>
              <a:t>          Однако не каждый современный родитель ходит со своими детьми в лес, в огород или в сад. Многие дети имеют недостаточное представление о  многообразии  вкусных даров осени, их полезных свойствах, условиях произрастания, как за ними ухаживать, как собирать, их роли в сохранении и укреплении здоровья. </a:t>
            </a:r>
          </a:p>
          <a:p>
            <a:pPr>
              <a:buNone/>
            </a:pPr>
            <a:r>
              <a:rPr lang="ru-RU" dirty="0" smtClean="0"/>
              <a:t>           Именно поэтому возникла идея реализовать данный проект. Шагая по ступенькам к финалу проектной деятельности, мы с ребятами узнаем много нового и интересного об родной природе, познакомимся с различными видами грибов, особенностями их произрастания и полезными свойствами, как для человека, так и для животных, птиц. Дети закрепят названия овощей и фруктов, где они растут, познакомятся с профессиями садовода и овощевода, узнают, что можно приготовить из овощей, фруктов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Проблема: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 В период детства дети дошкольного возраста только начинают познавать мир, явления природы. В этот период их жизни необходимо систематически передавать детям в увлекательной форме разнообразную информацию о времени года — осень, явлениях природы происходящих осенью, создавать опору для фиксации наблюдений: собирать природный материал для развития творчества, иллюстрации.</a:t>
            </a:r>
            <a:br>
              <a:rPr lang="ru-RU" dirty="0" smtClean="0"/>
            </a:br>
            <a:r>
              <a:rPr lang="ru-RU" dirty="0" smtClean="0"/>
              <a:t>Участие детей в этом проекте позволит ознакомить их с представлением об осени — как времени года, её характерных признаках, развить творческие способности. поисковую деятельность, связную речь.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проекта: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 </a:t>
            </a:r>
            <a:r>
              <a:rPr lang="ru-RU" dirty="0" smtClean="0"/>
              <a:t>формировать у детей представления об осенних дарах, разнообразии овощей и фруктов, развивать у детей познавательный интерес к времени года – осени, продуктам питания, формирование представлений у дошкольников о здоровом питании.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Образовательные:</a:t>
            </a:r>
            <a:endParaRPr lang="ru-RU" dirty="0" smtClean="0"/>
          </a:p>
          <a:p>
            <a:pPr lvl="0"/>
            <a:r>
              <a:rPr lang="ru-RU" dirty="0" smtClean="0"/>
              <a:t>Расширять представления детей о разнообразии осенних даров, признаков, месте произрастания овощей и фруктов, названий блюд.</a:t>
            </a:r>
          </a:p>
          <a:p>
            <a:pPr lvl="0"/>
            <a:r>
              <a:rPr lang="ru-RU" dirty="0" smtClean="0"/>
              <a:t>Развивать у детей познавательный интерес к продуктам питания, формирование представлений у дошкольников о здоровом питании.</a:t>
            </a:r>
          </a:p>
          <a:p>
            <a:pPr lvl="0"/>
            <a:r>
              <a:rPr lang="ru-RU" dirty="0" smtClean="0"/>
              <a:t>Продолжать учить понимать образный смысл загадок.</a:t>
            </a:r>
          </a:p>
          <a:p>
            <a:pPr lvl="0"/>
            <a:r>
              <a:rPr lang="ru-RU" dirty="0" smtClean="0"/>
              <a:t>Продолжать учить детей сочетать движения и речь.</a:t>
            </a:r>
          </a:p>
          <a:p>
            <a:pPr lvl="0"/>
            <a:r>
              <a:rPr lang="ru-RU" dirty="0" smtClean="0"/>
              <a:t>Развивать коммуникативные навыки, побуждать к импровизации в театрализованной игре.</a:t>
            </a:r>
          </a:p>
          <a:p>
            <a:pPr>
              <a:buNone/>
            </a:pPr>
            <a:r>
              <a:rPr lang="ru-RU" b="1" dirty="0" smtClean="0"/>
              <a:t>Воспитательные:</a:t>
            </a:r>
          </a:p>
          <a:p>
            <a:pPr lvl="0"/>
            <a:r>
              <a:rPr lang="ru-RU" dirty="0" smtClean="0"/>
              <a:t>Воспитывать любовь к природе.</a:t>
            </a:r>
          </a:p>
          <a:p>
            <a:pPr lvl="0"/>
            <a:r>
              <a:rPr lang="ru-RU" dirty="0" smtClean="0"/>
              <a:t>Учить видеть красоту природы Осенью.</a:t>
            </a:r>
          </a:p>
          <a:p>
            <a:pPr lvl="0"/>
            <a:r>
              <a:rPr lang="ru-RU" dirty="0" smtClean="0"/>
              <a:t>Воспитывать бережное отношение к природе и ее дарам.</a:t>
            </a:r>
          </a:p>
          <a:p>
            <a:pPr lvl="0"/>
            <a:r>
              <a:rPr lang="ru-RU" dirty="0" smtClean="0"/>
              <a:t>Воспитывать любознательность, наблюдательность.</a:t>
            </a:r>
          </a:p>
          <a:p>
            <a:pPr>
              <a:buNone/>
            </a:pPr>
            <a:r>
              <a:rPr lang="ru-RU" b="1" dirty="0" smtClean="0"/>
              <a:t>Развивающие:</a:t>
            </a:r>
          </a:p>
          <a:p>
            <a:pPr lvl="0"/>
            <a:r>
              <a:rPr lang="ru-RU" dirty="0" smtClean="0"/>
              <a:t>Развивать слуховое и зрительное внимание, память, мышление.</a:t>
            </a:r>
          </a:p>
          <a:p>
            <a:pPr lvl="0"/>
            <a:r>
              <a:rPr lang="ru-RU" dirty="0" smtClean="0"/>
              <a:t>Развивать связную речь, обогащать словарь детей.</a:t>
            </a:r>
          </a:p>
          <a:p>
            <a:pPr lvl="0"/>
            <a:r>
              <a:rPr lang="ru-RU" dirty="0" smtClean="0"/>
              <a:t>Продолжать учить давать полные ответы на вопросы воспитателя.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Предполагаемый результат: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закрепление знаний и представлений детей об осени, её признаках и дарах;</a:t>
            </a:r>
          </a:p>
          <a:p>
            <a:pPr lvl="0"/>
            <a:r>
              <a:rPr lang="ru-RU" dirty="0" smtClean="0"/>
              <a:t>расширение и активизация речевого запаса детей на основе углубления и обобщения представлений об окружающем, а также в процессе знакомства с рассказами, стихами, пословицами, загадками осенней тематики;</a:t>
            </a:r>
          </a:p>
          <a:p>
            <a:pPr lvl="0"/>
            <a:r>
              <a:rPr lang="ru-RU" dirty="0" smtClean="0"/>
              <a:t>применение сформированных навыков связной речи в различных ситуациях общения;</a:t>
            </a:r>
          </a:p>
          <a:p>
            <a:pPr lvl="0"/>
            <a:r>
              <a:rPr lang="ru-RU" dirty="0" smtClean="0"/>
              <a:t>отражение знаний, накопленных в процессе реализации проекта, в различных видах деятельности (изобразительной, театрализованной, умственной, игровой);</a:t>
            </a:r>
          </a:p>
          <a:p>
            <a:pPr lvl="0"/>
            <a:r>
              <a:rPr lang="ru-RU" dirty="0" smtClean="0"/>
              <a:t>заинтересованность и активное участие родителей в образовательном процессе детского сада.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 родителями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принять активное участие в реализации целей и задач проекта – изготовление поделок на тему «Чудеса осени» </a:t>
            </a:r>
          </a:p>
          <a:p>
            <a:r>
              <a:rPr lang="ru-RU" dirty="0" smtClean="0"/>
              <a:t>Формы взаимодействия с семьей:</a:t>
            </a:r>
          </a:p>
          <a:p>
            <a:r>
              <a:rPr lang="ru-RU" dirty="0" smtClean="0"/>
              <a:t>-рекомендации родителям  тематических бесед с детьми дома: «Что нам осень принесла», «Октябрь пахнет капустой», «Не все грибы съедобны», «Овощи и фрукты – полезные продукты», «Витамины в корзинке».</a:t>
            </a:r>
          </a:p>
          <a:p>
            <a:r>
              <a:rPr lang="ru-RU" dirty="0" smtClean="0"/>
              <a:t>-привлечение родителей к пополнению предметно – развивающей среды группы муляжами овощей и фруктов, сбора их семян для поделок и игры «Узнай по семенам».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Подготовительный этап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Материально-техническое и учебно-методическое:</a:t>
            </a:r>
            <a:endParaRPr lang="ru-RU" dirty="0" smtClean="0"/>
          </a:p>
          <a:p>
            <a:pPr lvl="0"/>
            <a:r>
              <a:rPr lang="ru-RU" dirty="0" smtClean="0"/>
              <a:t>Пополнение картотеки </a:t>
            </a:r>
            <a:r>
              <a:rPr lang="ru-RU" dirty="0" err="1" smtClean="0"/>
              <a:t>чистоговорок</a:t>
            </a:r>
            <a:r>
              <a:rPr lang="ru-RU" dirty="0" smtClean="0"/>
              <a:t>, пальчиковых игр по теме проекта.</a:t>
            </a:r>
          </a:p>
          <a:p>
            <a:pPr lvl="0"/>
            <a:r>
              <a:rPr lang="ru-RU" dirty="0" smtClean="0"/>
              <a:t>Изготовление дидактических игр на развитие памяти, мышления, внимания, речи «Собери урожай», «Времена года», «Узнай по описанию», «Чудесный мешочек", «Отгадай загадку – нарисуй отгадку!», «Что было бы, если из леса исчезли…», «Две корзины», «Целое - часть»,: </a:t>
            </a:r>
          </a:p>
          <a:p>
            <a:pPr lvl="0"/>
            <a:r>
              <a:rPr lang="ru-RU" dirty="0" smtClean="0"/>
              <a:t>Детская познавательная и художественная литература:</a:t>
            </a:r>
          </a:p>
          <a:p>
            <a:pPr>
              <a:buNone/>
            </a:pPr>
            <a:r>
              <a:rPr lang="ru-RU" dirty="0" smtClean="0"/>
              <a:t>Л.Н.ТОЛСТОЙ «Косточка», сказки В.Катаев «</a:t>
            </a:r>
            <a:r>
              <a:rPr lang="ru-RU" dirty="0" err="1" smtClean="0"/>
              <a:t>Цветик-семицветик</a:t>
            </a:r>
            <a:r>
              <a:rPr lang="ru-RU" dirty="0" smtClean="0"/>
              <a:t>» ,р.н.с. «Репка», </a:t>
            </a:r>
            <a:r>
              <a:rPr lang="ru-RU" dirty="0" err="1" smtClean="0"/>
              <a:t>Ю.Тувим</a:t>
            </a:r>
            <a:r>
              <a:rPr lang="ru-RU" dirty="0" smtClean="0"/>
              <a:t> «Овощи».</a:t>
            </a:r>
          </a:p>
          <a:p>
            <a:pPr>
              <a:buNone/>
            </a:pPr>
            <a:r>
              <a:rPr lang="ru-RU" dirty="0" smtClean="0"/>
              <a:t>Оформление сюжетно-ролевой игры  «Дары Осени».</a:t>
            </a:r>
          </a:p>
          <a:p>
            <a:pPr lvl="0">
              <a:buNone/>
            </a:pPr>
            <a:r>
              <a:rPr lang="ru-RU" dirty="0" smtClean="0"/>
              <a:t>Пополнение картин – репродукций «Натюрморты».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430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ПРОЕКТ «Что нам осень подарила» </vt:lpstr>
      <vt:lpstr>ПАСПОРТ ПРОЕКТА</vt:lpstr>
      <vt:lpstr>Актуальность проекта:</vt:lpstr>
      <vt:lpstr>Проблема:</vt:lpstr>
      <vt:lpstr>Цель проекта:</vt:lpstr>
      <vt:lpstr>ЗАДАЧИ </vt:lpstr>
      <vt:lpstr>Предполагаемый результат: </vt:lpstr>
      <vt:lpstr>Работа с родителями</vt:lpstr>
      <vt:lpstr>Подготовительный этап</vt:lpstr>
      <vt:lpstr>Основной этап. </vt:lpstr>
      <vt:lpstr>Продуктивная деятельность</vt:lpstr>
      <vt:lpstr>Продуктивная деятельность</vt:lpstr>
      <vt:lpstr>Работа с родителями</vt:lpstr>
      <vt:lpstr>Заключительный этап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37</cp:revision>
  <dcterms:created xsi:type="dcterms:W3CDTF">2023-10-17T14:05:14Z</dcterms:created>
  <dcterms:modified xsi:type="dcterms:W3CDTF">2023-11-12T12:38:32Z</dcterms:modified>
</cp:coreProperties>
</file>