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71" r:id="rId11"/>
    <p:sldId id="272" r:id="rId12"/>
    <p:sldId id="265" r:id="rId13"/>
    <p:sldId id="266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 юбилеем, детский сад!»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933056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Авторы проекта: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  <a:p>
            <a:r>
              <a:rPr lang="ru-RU" dirty="0">
                <a:solidFill>
                  <a:srgbClr val="C00000"/>
                </a:solidFill>
              </a:rPr>
              <a:t>Власенко Нина Владимировна, воспитатель, </a:t>
            </a:r>
            <a:r>
              <a:rPr lang="en-US" dirty="0">
                <a:solidFill>
                  <a:srgbClr val="C00000"/>
                </a:solidFill>
              </a:rPr>
              <a:t>I </a:t>
            </a:r>
            <a:r>
              <a:rPr lang="ru-RU" dirty="0">
                <a:solidFill>
                  <a:srgbClr val="C00000"/>
                </a:solidFill>
              </a:rPr>
              <a:t>кв. категория</a:t>
            </a:r>
          </a:p>
          <a:p>
            <a:r>
              <a:rPr lang="ru-RU" dirty="0" err="1">
                <a:solidFill>
                  <a:srgbClr val="C00000"/>
                </a:solidFill>
              </a:rPr>
              <a:t>Мингалева</a:t>
            </a:r>
            <a:r>
              <a:rPr lang="ru-RU" dirty="0">
                <a:solidFill>
                  <a:srgbClr val="C00000"/>
                </a:solidFill>
              </a:rPr>
              <a:t> Ирина Александровна, воспитатель, </a:t>
            </a:r>
            <a:r>
              <a:rPr lang="en-US" dirty="0">
                <a:solidFill>
                  <a:srgbClr val="C00000"/>
                </a:solidFill>
              </a:rPr>
              <a:t>I </a:t>
            </a:r>
            <a:r>
              <a:rPr lang="ru-RU" dirty="0">
                <a:solidFill>
                  <a:srgbClr val="C00000"/>
                </a:solidFill>
              </a:rPr>
              <a:t>кв. категория,</a:t>
            </a:r>
          </a:p>
          <a:p>
            <a:r>
              <a:rPr lang="ru-RU" dirty="0">
                <a:solidFill>
                  <a:srgbClr val="C00000"/>
                </a:solidFill>
              </a:rPr>
              <a:t> Емельянова Юлия Николаевна, учитель-логопед, высшая кв. категория,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33729" y="260648"/>
            <a:ext cx="656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МАДОУ «Детский сад комбинированного вида № 4 «Солнышко»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6057027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Арамиль 2019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7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Администратор\Мои документы\20190918_110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67436"/>
            <a:ext cx="3240359" cy="2430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944249" cy="2592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Documents and Settings\Администратор\Мои документы\20190916_105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1998222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149080"/>
            <a:ext cx="3312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Просмотр презентации «Профессии в детском саду»</a:t>
            </a:r>
            <a:endParaRPr lang="ru-RU" sz="1600" i="1" dirty="0"/>
          </a:p>
        </p:txBody>
      </p:sp>
      <p:pic>
        <p:nvPicPr>
          <p:cNvPr id="1027" name="Picture 3" descr="C:\Documents and Settings\Администратор\Мои документы\20190918_1100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6574"/>
            <a:ext cx="2037530" cy="2716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3271" y="3663988"/>
            <a:ext cx="2946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FFFF00"/>
                </a:solidFill>
              </a:rPr>
              <a:t>Рассматривание сюжетных картин «Детский сад»</a:t>
            </a:r>
            <a:endParaRPr lang="ru-RU" sz="1600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Администратор\Мои документы\IMG-20190919-WA000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3" b="17287"/>
          <a:stretch/>
        </p:blipFill>
        <p:spPr bwMode="auto">
          <a:xfrm>
            <a:off x="3433203" y="4207390"/>
            <a:ext cx="2150068" cy="2513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91186" y="5440956"/>
            <a:ext cx="2952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Рассматривание стенда «Наши выпускники»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92743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468563" cy="4395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Documents and Settings\Администратор\Мои документы\IMG-20190918-WA00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6" b="32493"/>
          <a:stretch/>
        </p:blipFill>
        <p:spPr bwMode="auto">
          <a:xfrm>
            <a:off x="2898135" y="260648"/>
            <a:ext cx="2648881" cy="3788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Администратор\Мои документы\IMG-20190918-WA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1"/>
            <a:ext cx="4453712" cy="2505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0270" y="6251632"/>
            <a:ext cx="398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Прогулка по территории детского сада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846" y="31984"/>
            <a:ext cx="2212975" cy="3749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3469567"/>
            <a:ext cx="3475037" cy="1957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86301" y="5438643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Экскурсия по детскому саду. Рассматривание стендов: «Наши достижения», «Наши педагоги»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2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истратор\Мои документы\20190918_080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741" y="4024303"/>
            <a:ext cx="1991574" cy="2655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7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Продуктивная </a:t>
            </a:r>
            <a:r>
              <a:rPr lang="ru-RU" b="1" i="1" dirty="0">
                <a:solidFill>
                  <a:schemeClr val="tx2"/>
                </a:solidFill>
              </a:rPr>
              <a:t>деятельность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892591" y="4923242"/>
            <a:ext cx="936104" cy="17008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endParaRPr lang="ru-RU" i="1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 descr="C:\Documents and Settings\Администратор\Мои документы\Проект День рождения детский сад\20190913_1049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47"/>
          <a:stretch/>
        </p:blipFill>
        <p:spPr bwMode="auto">
          <a:xfrm>
            <a:off x="292899" y="548680"/>
            <a:ext cx="3168148" cy="1823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Администратор\Мои документы\20190916_1006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72" y="519877"/>
            <a:ext cx="2846880" cy="2135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Администратор\Мои документы\20190916_0931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323" y="1205519"/>
            <a:ext cx="2092790" cy="2790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373" y="2340236"/>
            <a:ext cx="4008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Конструирование из бумаги «Цветы»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427984" y="2596940"/>
            <a:ext cx="2414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Лепка </a:t>
            </a:r>
          </a:p>
          <a:p>
            <a:pPr algn="ctr"/>
            <a:r>
              <a:rPr lang="ru-RU" i="1" dirty="0" smtClean="0"/>
              <a:t>«Красивые воздушные шары»</a:t>
            </a:r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047" y="3717032"/>
            <a:ext cx="2094445" cy="2796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899" y="5115279"/>
            <a:ext cx="3007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Конструирование из бумаги «</a:t>
            </a:r>
            <a:r>
              <a:rPr lang="ru-RU" i="1" dirty="0"/>
              <a:t>Праздничный </a:t>
            </a:r>
            <a:r>
              <a:rPr lang="ru-RU" i="1" dirty="0" smtClean="0"/>
              <a:t>торт</a:t>
            </a:r>
            <a:r>
              <a:rPr lang="ru-RU" i="1" dirty="0"/>
              <a:t>»</a:t>
            </a:r>
          </a:p>
          <a:p>
            <a:endParaRPr lang="ru-RU" i="1" dirty="0"/>
          </a:p>
        </p:txBody>
      </p:sp>
      <p:pic>
        <p:nvPicPr>
          <p:cNvPr id="6" name="Picture 3" descr="C:\Documents and Settings\Администратор\Мои документы\IMG-20190918-WA00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09813"/>
            <a:ext cx="3277529" cy="1843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14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Работа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 родителями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6491064" cy="49294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2"/>
                </a:solidFill>
              </a:rPr>
              <a:t>Сбор фотографий и оформление стенгазеты «И папа, как я, и мама, как я».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Оформление папки-передвижки для родителей </a:t>
            </a:r>
            <a:r>
              <a:rPr lang="ru-RU" i="1" dirty="0">
                <a:solidFill>
                  <a:schemeClr val="tx2"/>
                </a:solidFill>
              </a:rPr>
              <a:t>«Мой детский сад»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III этап: Заключительный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dirty="0">
                <a:solidFill>
                  <a:schemeClr val="tx2"/>
                </a:solidFill>
              </a:rPr>
              <a:t>1. Викторина </a:t>
            </a:r>
            <a:r>
              <a:rPr lang="ru-RU" i="1" dirty="0">
                <a:solidFill>
                  <a:schemeClr val="tx2"/>
                </a:solidFill>
              </a:rPr>
              <a:t>«Что? Где? Когда?»</a:t>
            </a:r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u="sng" dirty="0">
                <a:solidFill>
                  <a:schemeClr val="tx2"/>
                </a:solidFill>
              </a:rPr>
              <a:t>Цель</a:t>
            </a:r>
            <a:r>
              <a:rPr lang="ru-RU" dirty="0">
                <a:solidFill>
                  <a:schemeClr val="tx2"/>
                </a:solidFill>
              </a:rPr>
              <a:t>: выявление знаний детей о родном детском саде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2. Фотогазета </a:t>
            </a:r>
            <a:r>
              <a:rPr lang="ru-RU" i="1" dirty="0">
                <a:solidFill>
                  <a:schemeClr val="tx2"/>
                </a:solidFill>
              </a:rPr>
              <a:t>«И папа, как я, и мама, как я.»</a:t>
            </a:r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Documents and Settings\Администратор\Мои документы\20190923_071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88840"/>
            <a:ext cx="2475049" cy="1856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дминистратор\Мои документы\20190923_0718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59" y="3212976"/>
            <a:ext cx="1844644" cy="2459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63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Прогнозируемые результаты: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1</a:t>
            </a:r>
            <a:r>
              <a:rPr lang="ru-RU" dirty="0">
                <a:solidFill>
                  <a:schemeClr val="tx2"/>
                </a:solidFill>
              </a:rPr>
              <a:t>. Дети проявляют интерес к истории детского сада, развитие их познавательной активности.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2. Дети выражают в продуктивной деятельности свои знания и впечатления.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3. Развитие стремления детей получать информацию о жизни детского сада из разных источников.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4. Укрепление связи ДОУ с семьями воспитанников</a:t>
            </a:r>
          </a:p>
        </p:txBody>
      </p:sp>
    </p:spTree>
    <p:extLst>
      <p:ext uri="{BB962C8B-B14F-4D97-AF65-F5344CB8AC3E}">
        <p14:creationId xmlns:p14="http://schemas.microsoft.com/office/powerpoint/2010/main" val="99759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Продукты реализации проекта: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А</a:t>
            </a:r>
            <a:r>
              <a:rPr lang="ru-RU" dirty="0" smtClean="0">
                <a:solidFill>
                  <a:schemeClr val="tx2"/>
                </a:solidFill>
              </a:rPr>
              <a:t>льбом </a:t>
            </a:r>
            <a:r>
              <a:rPr lang="ru-RU" dirty="0">
                <a:solidFill>
                  <a:schemeClr val="tx2"/>
                </a:solidFill>
              </a:rPr>
              <a:t>рисунков </a:t>
            </a:r>
            <a:r>
              <a:rPr lang="ru-RU" i="1" dirty="0" smtClean="0">
                <a:solidFill>
                  <a:schemeClr val="tx2"/>
                </a:solidFill>
              </a:rPr>
              <a:t>«Мой любимый детский сад»</a:t>
            </a:r>
            <a:r>
              <a:rPr lang="ru-RU" dirty="0" smtClean="0">
                <a:solidFill>
                  <a:schemeClr val="tx2"/>
                </a:solidFill>
              </a:rPr>
              <a:t>,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Фотогазета</a:t>
            </a:r>
            <a:r>
              <a:rPr lang="ru-RU" dirty="0">
                <a:solidFill>
                  <a:schemeClr val="tx2"/>
                </a:solidFill>
              </a:rPr>
              <a:t>, </a:t>
            </a:r>
            <a:r>
              <a:rPr lang="ru-RU" i="1" dirty="0">
                <a:solidFill>
                  <a:schemeClr val="tx2"/>
                </a:solidFill>
              </a:rPr>
              <a:t>«И папа, как я, и мама, как я.»</a:t>
            </a:r>
            <a:r>
              <a:rPr lang="ru-RU" dirty="0">
                <a:solidFill>
                  <a:schemeClr val="tx2"/>
                </a:solidFill>
              </a:rPr>
              <a:t>, </a:t>
            </a:r>
          </a:p>
        </p:txBody>
      </p:sp>
      <p:pic>
        <p:nvPicPr>
          <p:cNvPr id="2050" name="Picture 2" descr="C:\Documents and Settings\Администратор\Мои документы\20190923_0704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1"/>
          <a:stretch/>
        </p:blipFill>
        <p:spPr bwMode="auto">
          <a:xfrm>
            <a:off x="2153545" y="3356992"/>
            <a:ext cx="4491572" cy="2996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99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2880320"/>
          </a:xfrm>
          <a:scene3d>
            <a:camera prst="perspectiveContrastingRightFacing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027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Паспорт проекта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Вид проекта: Смешанный </a:t>
            </a:r>
            <a:r>
              <a:rPr lang="ru-RU" i="1" dirty="0">
                <a:solidFill>
                  <a:schemeClr val="tx2"/>
                </a:solidFill>
              </a:rPr>
              <a:t>(информационно- творческий)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u="sng" dirty="0">
                <a:solidFill>
                  <a:schemeClr val="tx2"/>
                </a:solidFill>
              </a:rPr>
              <a:t>Продолжительность</a:t>
            </a:r>
            <a:r>
              <a:rPr lang="ru-RU" dirty="0">
                <a:solidFill>
                  <a:schemeClr val="tx2"/>
                </a:solidFill>
              </a:rPr>
              <a:t>: краткосрочный (02.09.2019 – 27.09.2019)</a:t>
            </a:r>
          </a:p>
          <a:p>
            <a:r>
              <a:rPr lang="ru-RU" u="sng" dirty="0">
                <a:solidFill>
                  <a:schemeClr val="tx2"/>
                </a:solidFill>
              </a:rPr>
              <a:t>Участники</a:t>
            </a:r>
            <a:r>
              <a:rPr lang="ru-RU" dirty="0">
                <a:solidFill>
                  <a:schemeClr val="tx2"/>
                </a:solidFill>
              </a:rPr>
              <a:t>: дети логопедической группы и их родители, воспитатели группы, </a:t>
            </a:r>
            <a:r>
              <a:rPr lang="ru-RU" dirty="0" smtClean="0">
                <a:solidFill>
                  <a:schemeClr val="tx2"/>
                </a:solidFill>
              </a:rPr>
              <a:t>учитель-логопед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5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Актуальность темы: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 </a:t>
            </a:r>
            <a:r>
              <a:rPr lang="ru-RU" dirty="0">
                <a:solidFill>
                  <a:schemeClr val="tx2"/>
                </a:solidFill>
              </a:rPr>
              <a:t>Детский</a:t>
            </a:r>
            <a:r>
              <a:rPr lang="ru-RU" b="1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</a:rPr>
              <a:t>сад является маленькой родиной для ребенка. Это место, где дошкольник проводит большую часть времени. И нашей задачей является формирование представления о детском саде как о маленькой родине, о необходимости любить и беречь ее, знать ее историю и соблюдать традиции. В сентябре 2019 года нашему детскому саду исполняется 40 лет! И в преддверии юбилея особенно актуальным станет реализация проекта</a:t>
            </a:r>
            <a:r>
              <a:rPr lang="ru-RU" b="1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</a:rPr>
              <a:t>"С </a:t>
            </a:r>
            <a:r>
              <a:rPr lang="ru-RU" dirty="0" smtClean="0">
                <a:solidFill>
                  <a:schemeClr val="tx2"/>
                </a:solidFill>
              </a:rPr>
              <a:t>Юбилеем, </a:t>
            </a:r>
            <a:r>
              <a:rPr lang="ru-RU" dirty="0">
                <a:solidFill>
                  <a:schemeClr val="tx2"/>
                </a:solidFill>
              </a:rPr>
              <a:t>детский сад</a:t>
            </a:r>
            <a:r>
              <a:rPr lang="ru-RU" b="1" dirty="0">
                <a:solidFill>
                  <a:schemeClr val="tx2"/>
                </a:solidFill>
              </a:rPr>
              <a:t>! "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10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Цель: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600200"/>
            <a:ext cx="5482952" cy="4525963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Сформировать </a:t>
            </a:r>
            <a:r>
              <a:rPr lang="ru-RU" dirty="0">
                <a:solidFill>
                  <a:schemeClr val="tx2"/>
                </a:solidFill>
              </a:rPr>
              <a:t>и систематизировать представления детей о детском саде, его истории. Укреплять связи ДОУ с семьями воспитанников.</a:t>
            </a:r>
          </a:p>
          <a:p>
            <a:endParaRPr lang="ru-RU" dirty="0"/>
          </a:p>
        </p:txBody>
      </p:sp>
      <p:pic>
        <p:nvPicPr>
          <p:cNvPr id="5122" name="Picture 2" descr="C:\Documents and Settings\Администратор\Мои документы\IMG-20190918-WA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2362001" cy="4199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64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Задачи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5400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• </a:t>
            </a:r>
            <a:r>
              <a:rPr lang="ru-RU" dirty="0">
                <a:solidFill>
                  <a:schemeClr val="tx2"/>
                </a:solidFill>
              </a:rPr>
              <a:t>Формировать представления детей о детском садике как общем доме детей, об особенностях работы детского сада, о его помещениях;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• Показать значимость и необходимость каждой профессии сотрудников ДОУ;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• Воспитывать любовь, уважение к сотрудникам д/сада, учить проявлять заботу;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• Познакомить с традициями детского сада, в частности, с празднованием Дня рождения ДОУ;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• Привлечь родителей к активному участию в реализации проекта, проявлении творческих способностей.</a:t>
            </a:r>
          </a:p>
          <a:p>
            <a:endParaRPr lang="ru-RU" dirty="0"/>
          </a:p>
        </p:txBody>
      </p:sp>
      <p:pic>
        <p:nvPicPr>
          <p:cNvPr id="3074" name="Picture 2" descr="C:\Documents and Settings\Администратор\Мои документы\IMG-20190919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65419"/>
            <a:ext cx="4039095" cy="2271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Этапы осуществления деятельности по проекту</a:t>
            </a:r>
            <a:br>
              <a:rPr lang="ru-RU" sz="3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0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 этап: Подготовительный</a:t>
            </a:r>
            <a:r>
              <a:rPr lang="ru-RU" sz="3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br>
              <a:rPr lang="ru-RU" sz="3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подобрать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наглядный и дидактический материал 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(иллюстрации, картинки, фотографии)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подобрать художественную литературу для чтения детям и заучивания наизусть;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подобрать дидактические игры;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оформление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интерьера группы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8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 этап: Продуктивный:</a:t>
            </a:r>
            <a:b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Реализация</a:t>
            </a:r>
            <a:r>
              <a:rPr lang="ru-RU" dirty="0">
                <a:solidFill>
                  <a:schemeClr val="tx2"/>
                </a:solidFill>
              </a:rPr>
              <a:t> проекта осуществляется через различные виды деятельности: игровая, познавательная, продуктивная, работа с родителями.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tx2"/>
                </a:solidFill>
              </a:rPr>
              <a:t>•</a:t>
            </a:r>
            <a:r>
              <a:rPr lang="ru-RU" b="1" i="1" dirty="0">
                <a:solidFill>
                  <a:schemeClr val="tx2"/>
                </a:solidFill>
              </a:rPr>
              <a:t>Игровая деятельность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Дидактические </a:t>
            </a:r>
            <a:r>
              <a:rPr lang="ru-RU" u="sng" dirty="0">
                <a:solidFill>
                  <a:schemeClr val="tx2"/>
                </a:solidFill>
              </a:rPr>
              <a:t>игры</a:t>
            </a:r>
            <a:r>
              <a:rPr lang="ru-RU" dirty="0">
                <a:solidFill>
                  <a:schemeClr val="tx2"/>
                </a:solidFill>
              </a:rPr>
              <a:t>:</a:t>
            </a:r>
          </a:p>
          <a:p>
            <a:r>
              <a:rPr lang="ru-RU" i="1" dirty="0" smtClean="0">
                <a:solidFill>
                  <a:schemeClr val="tx2"/>
                </a:solidFill>
              </a:rPr>
              <a:t>«Найди отличия»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i="1" dirty="0">
                <a:solidFill>
                  <a:schemeClr val="tx2"/>
                </a:solidFill>
              </a:rPr>
              <a:t>«Что есть в нашей группе?»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i="1" dirty="0">
                <a:solidFill>
                  <a:schemeClr val="tx2"/>
                </a:solidFill>
              </a:rPr>
              <a:t>«Найди предмет в группе»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i="1" dirty="0">
                <a:solidFill>
                  <a:schemeClr val="tx2"/>
                </a:solidFill>
              </a:rPr>
              <a:t>«Собери дочку в детский сад</a:t>
            </a:r>
            <a:r>
              <a:rPr lang="ru-RU" i="1" dirty="0" smtClean="0">
                <a:solidFill>
                  <a:schemeClr val="tx2"/>
                </a:solidFill>
              </a:rPr>
              <a:t>»</a:t>
            </a:r>
            <a:endParaRPr lang="ru-RU" dirty="0"/>
          </a:p>
        </p:txBody>
      </p:sp>
      <p:pic>
        <p:nvPicPr>
          <p:cNvPr id="4098" name="Picture 2" descr="C:\Documents and Settings\Администратор\Мои документы\IMG-20190919-WA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52936"/>
            <a:ext cx="3168352" cy="178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Администратор\Мои документы\IMG-20190919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786" y="4775854"/>
            <a:ext cx="3263008" cy="1835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02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i="1" dirty="0">
                <a:solidFill>
                  <a:schemeClr val="tx2"/>
                </a:solidFill>
              </a:rPr>
              <a:t>Игровая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200" u="sng" dirty="0" smtClean="0">
                <a:solidFill>
                  <a:schemeClr val="tx2"/>
                </a:solidFill>
              </a:rPr>
              <a:t> </a:t>
            </a:r>
            <a:r>
              <a:rPr lang="ru-RU" sz="4200" u="sng" dirty="0">
                <a:solidFill>
                  <a:schemeClr val="tx2"/>
                </a:solidFill>
              </a:rPr>
              <a:t>Строительные игры</a:t>
            </a:r>
            <a:r>
              <a:rPr lang="ru-RU" sz="4200" dirty="0">
                <a:solidFill>
                  <a:schemeClr val="tx2"/>
                </a:solidFill>
              </a:rPr>
              <a:t>:</a:t>
            </a:r>
          </a:p>
          <a:p>
            <a:r>
              <a:rPr lang="ru-RU" sz="4200" i="1" dirty="0">
                <a:solidFill>
                  <a:schemeClr val="tx2"/>
                </a:solidFill>
              </a:rPr>
              <a:t>«Детский сад будущего»</a:t>
            </a:r>
            <a:endParaRPr lang="ru-RU" sz="4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4200" u="sng" dirty="0" smtClean="0">
                <a:solidFill>
                  <a:schemeClr val="tx2"/>
                </a:solidFill>
              </a:rPr>
              <a:t> </a:t>
            </a:r>
            <a:r>
              <a:rPr lang="ru-RU" sz="4200" u="sng" dirty="0">
                <a:solidFill>
                  <a:schemeClr val="tx2"/>
                </a:solidFill>
              </a:rPr>
              <a:t>Словесные игры</a:t>
            </a:r>
            <a:r>
              <a:rPr lang="ru-RU" sz="4200" dirty="0">
                <a:solidFill>
                  <a:schemeClr val="tx2"/>
                </a:solidFill>
              </a:rPr>
              <a:t>:</a:t>
            </a:r>
          </a:p>
          <a:p>
            <a:r>
              <a:rPr lang="ru-RU" sz="4200" i="1" dirty="0">
                <a:solidFill>
                  <a:schemeClr val="tx2"/>
                </a:solidFill>
              </a:rPr>
              <a:t>«Благодарности сотрудникам детского сада»</a:t>
            </a:r>
            <a:endParaRPr lang="ru-RU" sz="4200" dirty="0">
              <a:solidFill>
                <a:schemeClr val="tx2"/>
              </a:solidFill>
            </a:endParaRPr>
          </a:p>
          <a:p>
            <a:r>
              <a:rPr lang="ru-RU" sz="4200" dirty="0">
                <a:solidFill>
                  <a:schemeClr val="tx2"/>
                </a:solidFill>
              </a:rPr>
              <a:t>Игра-забава </a:t>
            </a:r>
            <a:r>
              <a:rPr lang="ru-RU" sz="4200" i="1" dirty="0">
                <a:solidFill>
                  <a:schemeClr val="tx2"/>
                </a:solidFill>
              </a:rPr>
              <a:t>«Угощение»</a:t>
            </a:r>
            <a:endParaRPr lang="ru-RU" sz="4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4200" u="sng" dirty="0" smtClean="0">
                <a:solidFill>
                  <a:schemeClr val="tx2"/>
                </a:solidFill>
              </a:rPr>
              <a:t> </a:t>
            </a:r>
            <a:r>
              <a:rPr lang="ru-RU" sz="4200" u="sng" dirty="0">
                <a:solidFill>
                  <a:schemeClr val="tx2"/>
                </a:solidFill>
              </a:rPr>
              <a:t>Сюжетно-ролевые игры</a:t>
            </a:r>
            <a:r>
              <a:rPr lang="ru-RU" sz="4200" dirty="0">
                <a:solidFill>
                  <a:schemeClr val="tx2"/>
                </a:solidFill>
              </a:rPr>
              <a:t>:</a:t>
            </a:r>
          </a:p>
          <a:p>
            <a:r>
              <a:rPr lang="ru-RU" sz="4200" i="1" dirty="0">
                <a:solidFill>
                  <a:schemeClr val="tx2"/>
                </a:solidFill>
              </a:rPr>
              <a:t>«Семья»</a:t>
            </a:r>
            <a:endParaRPr lang="ru-RU" sz="4200" dirty="0">
              <a:solidFill>
                <a:schemeClr val="tx2"/>
              </a:solidFill>
            </a:endParaRPr>
          </a:p>
          <a:p>
            <a:r>
              <a:rPr lang="ru-RU" sz="4200" i="1" dirty="0">
                <a:solidFill>
                  <a:schemeClr val="tx2"/>
                </a:solidFill>
              </a:rPr>
              <a:t>«К нам гости пришли»</a:t>
            </a:r>
            <a:endParaRPr lang="ru-RU" sz="4200" dirty="0">
              <a:solidFill>
                <a:schemeClr val="tx2"/>
              </a:solidFill>
            </a:endParaRPr>
          </a:p>
          <a:p>
            <a:r>
              <a:rPr lang="ru-RU" sz="4200" i="1" dirty="0">
                <a:solidFill>
                  <a:schemeClr val="tx2"/>
                </a:solidFill>
              </a:rPr>
              <a:t>«Праздник в детском саду»</a:t>
            </a:r>
            <a:endParaRPr lang="ru-RU" sz="4200" dirty="0">
              <a:solidFill>
                <a:schemeClr val="tx2"/>
              </a:solidFill>
            </a:endParaRPr>
          </a:p>
          <a:p>
            <a:r>
              <a:rPr lang="ru-RU" sz="4200" i="1" dirty="0">
                <a:solidFill>
                  <a:schemeClr val="tx2"/>
                </a:solidFill>
              </a:rPr>
              <a:t>«Кто работает в детском саду?»</a:t>
            </a:r>
            <a:endParaRPr lang="ru-RU" sz="4200" dirty="0">
              <a:solidFill>
                <a:schemeClr val="tx2"/>
              </a:solidFill>
            </a:endParaRPr>
          </a:p>
          <a:p>
            <a:r>
              <a:rPr lang="ru-RU" sz="4200" i="1" dirty="0">
                <a:solidFill>
                  <a:schemeClr val="tx2"/>
                </a:solidFill>
              </a:rPr>
              <a:t>«Детский сад»</a:t>
            </a:r>
            <a:r>
              <a:rPr lang="ru-RU" sz="4200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4200" u="sng" dirty="0" smtClean="0">
                <a:solidFill>
                  <a:schemeClr val="tx2"/>
                </a:solidFill>
              </a:rPr>
              <a:t>Подвижные </a:t>
            </a:r>
            <a:r>
              <a:rPr lang="ru-RU" sz="4200" u="sng" dirty="0">
                <a:solidFill>
                  <a:schemeClr val="tx2"/>
                </a:solidFill>
              </a:rPr>
              <a:t>игры</a:t>
            </a:r>
            <a:r>
              <a:rPr lang="ru-RU" sz="4200" dirty="0">
                <a:solidFill>
                  <a:schemeClr val="tx2"/>
                </a:solidFill>
              </a:rPr>
              <a:t>:</a:t>
            </a:r>
          </a:p>
          <a:p>
            <a:r>
              <a:rPr lang="ru-RU" sz="4200" i="1" dirty="0">
                <a:solidFill>
                  <a:schemeClr val="tx2"/>
                </a:solidFill>
              </a:rPr>
              <a:t>«Карусели»</a:t>
            </a:r>
            <a:endParaRPr lang="ru-RU" sz="4200" dirty="0">
              <a:solidFill>
                <a:schemeClr val="tx2"/>
              </a:solidFill>
            </a:endParaRPr>
          </a:p>
          <a:p>
            <a:r>
              <a:rPr lang="ru-RU" sz="4200" i="1" dirty="0">
                <a:solidFill>
                  <a:schemeClr val="tx2"/>
                </a:solidFill>
              </a:rPr>
              <a:t>«Если нравится тебе, то делай так»</a:t>
            </a:r>
            <a:endParaRPr lang="ru-RU" sz="4200" dirty="0">
              <a:solidFill>
                <a:schemeClr val="tx2"/>
              </a:solidFill>
            </a:endParaRPr>
          </a:p>
          <a:p>
            <a:r>
              <a:rPr lang="ru-RU" sz="4200" i="1" dirty="0">
                <a:solidFill>
                  <a:schemeClr val="tx2"/>
                </a:solidFill>
              </a:rPr>
              <a:t>«Мы весёлые ребята</a:t>
            </a:r>
            <a:r>
              <a:rPr lang="ru-RU" sz="4200" i="1" dirty="0" smtClean="0">
                <a:solidFill>
                  <a:schemeClr val="tx2"/>
                </a:solidFill>
              </a:rPr>
              <a:t>»</a:t>
            </a:r>
            <a:endParaRPr lang="ru-RU" sz="4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4200" u="sng" dirty="0" smtClean="0">
                <a:solidFill>
                  <a:schemeClr val="tx2"/>
                </a:solidFill>
              </a:rPr>
              <a:t> </a:t>
            </a:r>
            <a:r>
              <a:rPr lang="ru-RU" sz="4200" u="sng" dirty="0">
                <a:solidFill>
                  <a:schemeClr val="tx2"/>
                </a:solidFill>
              </a:rPr>
              <a:t>Пальчиковая гимнастика</a:t>
            </a:r>
            <a:r>
              <a:rPr lang="ru-RU" sz="4200" dirty="0">
                <a:solidFill>
                  <a:schemeClr val="tx2"/>
                </a:solidFill>
              </a:rPr>
              <a:t>:</a:t>
            </a:r>
          </a:p>
          <a:p>
            <a:r>
              <a:rPr lang="ru-RU" sz="4200" i="1" dirty="0">
                <a:solidFill>
                  <a:schemeClr val="tx2"/>
                </a:solidFill>
              </a:rPr>
              <a:t>«Дружба»</a:t>
            </a:r>
            <a:endParaRPr lang="ru-RU" sz="42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53136"/>
            <a:ext cx="2652300" cy="1492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Администратор\Мои документы\20190920_0929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41209"/>
            <a:ext cx="1943985" cy="2591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33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Познавательная </a:t>
            </a:r>
            <a:r>
              <a:rPr lang="ru-RU" b="1" i="1" dirty="0">
                <a:solidFill>
                  <a:schemeClr val="tx2"/>
                </a:solidFill>
              </a:rPr>
              <a:t>деятельность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dirty="0">
                <a:solidFill>
                  <a:schemeClr val="tx2"/>
                </a:solidFill>
              </a:rPr>
              <a:t>Беседы о правилах поведения в детском саду, о дружбе, о тех, кто работает в детском саду.</a:t>
            </a:r>
          </a:p>
          <a:p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Рассматривание </a:t>
            </a:r>
            <a:r>
              <a:rPr lang="ru-RU" dirty="0">
                <a:solidFill>
                  <a:schemeClr val="tx2"/>
                </a:solidFill>
              </a:rPr>
              <a:t>сюжетных картинок </a:t>
            </a:r>
            <a:r>
              <a:rPr lang="ru-RU" i="1" dirty="0">
                <a:solidFill>
                  <a:schemeClr val="tx2"/>
                </a:solidFill>
              </a:rPr>
              <a:t>«Дети в детском саду»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Рассматривание </a:t>
            </a:r>
            <a:r>
              <a:rPr lang="ru-RU" dirty="0" smtClean="0">
                <a:solidFill>
                  <a:schemeClr val="tx2"/>
                </a:solidFill>
              </a:rPr>
              <a:t>фотографий на стенде в детском саду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i="1" dirty="0">
                <a:solidFill>
                  <a:schemeClr val="tx2"/>
                </a:solidFill>
              </a:rPr>
              <a:t>«Выпускники детского сада»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Тематические загадки, стихи, песни о детском саде.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Чтение художественной литературы.</a:t>
            </a:r>
          </a:p>
          <a:p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Экскурсии </a:t>
            </a:r>
            <a:r>
              <a:rPr lang="ru-RU" dirty="0">
                <a:solidFill>
                  <a:schemeClr val="tx2"/>
                </a:solidFill>
              </a:rPr>
              <a:t>по детскому саду</a:t>
            </a:r>
            <a:r>
              <a:rPr lang="ru-RU" b="1" dirty="0">
                <a:solidFill>
                  <a:schemeClr val="tx2"/>
                </a:solidFill>
              </a:rPr>
              <a:t> </a:t>
            </a:r>
            <a:r>
              <a:rPr lang="ru-RU" dirty="0">
                <a:solidFill>
                  <a:schemeClr val="tx2"/>
                </a:solidFill>
              </a:rPr>
              <a:t>(медицинский кабинет, кабинет заведующей, кухня, по группам детского сада</a:t>
            </a:r>
            <a:r>
              <a:rPr lang="ru-RU" dirty="0" smtClean="0">
                <a:solidFill>
                  <a:schemeClr val="tx2"/>
                </a:solidFill>
              </a:rPr>
              <a:t>).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Просмотр презентации «Профессии в детском саду».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Прогулки по территории детского сада.</a:t>
            </a:r>
          </a:p>
          <a:p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Составление </a:t>
            </a:r>
            <a:r>
              <a:rPr lang="ru-RU" dirty="0">
                <a:solidFill>
                  <a:schemeClr val="tx2"/>
                </a:solidFill>
              </a:rPr>
              <a:t>рассказов </a:t>
            </a:r>
            <a:r>
              <a:rPr lang="ru-RU" i="1" dirty="0">
                <a:solidFill>
                  <a:schemeClr val="tx2"/>
                </a:solidFill>
              </a:rPr>
              <a:t>«Почему я люблю детский сад?»</a:t>
            </a:r>
            <a:r>
              <a:rPr lang="ru-RU" dirty="0">
                <a:solidFill>
                  <a:schemeClr val="tx2"/>
                </a:solidFill>
              </a:rPr>
              <a:t>, коллективное рассказывание </a:t>
            </a:r>
            <a:r>
              <a:rPr lang="ru-RU" i="1" dirty="0">
                <a:solidFill>
                  <a:schemeClr val="tx2"/>
                </a:solidFill>
              </a:rPr>
              <a:t>«Что мы делаем в детском саду»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8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211</Words>
  <Application>Microsoft Office PowerPoint</Application>
  <PresentationFormat>Экран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Проект  «С юбилеем, детский сад!»</vt:lpstr>
      <vt:lpstr>Паспорт проекта</vt:lpstr>
      <vt:lpstr>Актуальность темы:</vt:lpstr>
      <vt:lpstr>Цель: </vt:lpstr>
      <vt:lpstr> Задачи: </vt:lpstr>
      <vt:lpstr>Этапы осуществления деятельности по проекту 1 этап: Подготовительный: </vt:lpstr>
      <vt:lpstr>2 этап: Продуктивный: </vt:lpstr>
      <vt:lpstr>Игровая деятельность</vt:lpstr>
      <vt:lpstr>Познавательная деятельность </vt:lpstr>
      <vt:lpstr>Презентация PowerPoint</vt:lpstr>
      <vt:lpstr>Презентация PowerPoint</vt:lpstr>
      <vt:lpstr>Продуктивная деятельность </vt:lpstr>
      <vt:lpstr> Работа с родителями </vt:lpstr>
      <vt:lpstr>Прогнозируемые результаты: </vt:lpstr>
      <vt:lpstr>Продукты реализации проекта: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Власенко </cp:lastModifiedBy>
  <cp:revision>39</cp:revision>
  <dcterms:modified xsi:type="dcterms:W3CDTF">2019-09-23T10:42:09Z</dcterms:modified>
</cp:coreProperties>
</file>