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6" r:id="rId13"/>
    <p:sldId id="269" r:id="rId14"/>
    <p:sldId id="270" r:id="rId15"/>
    <p:sldId id="271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3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71600" y="1628800"/>
            <a:ext cx="7772400" cy="1470025"/>
          </a:xfrm>
        </p:spPr>
        <p:txBody>
          <a:bodyPr/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ПРОЕКТ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«МОЙ РОДНОЙ ГОРОД»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63688" y="3933056"/>
            <a:ext cx="7192888" cy="2592288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Над проектом работали:</a:t>
            </a:r>
          </a:p>
          <a:p>
            <a:pPr algn="l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Власенко Н.В., воспитатель, ВКК,</a:t>
            </a:r>
          </a:p>
          <a:p>
            <a:pPr algn="l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Константинова М.А., воспитатель,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КК,</a:t>
            </a:r>
          </a:p>
          <a:p>
            <a:pPr algn="l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Емельянова Ю.Н., учитель-логопед, ВКК</a:t>
            </a:r>
          </a:p>
          <a:p>
            <a:pPr algn="r"/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260648"/>
            <a:ext cx="88924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Муниципальное  автономное дошкольное учреждение «Детский сад комбинированного вида №4 «Солнышко»</a:t>
            </a:r>
            <a:endParaRPr lang="ru-RU" sz="19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Реализация проекта</a:t>
            </a:r>
            <a:endParaRPr lang="ru-RU" dirty="0"/>
          </a:p>
        </p:txBody>
      </p:sp>
      <p:pic>
        <p:nvPicPr>
          <p:cNvPr id="3074" name="Picture 2" descr="C:\Users\Николай\Downloads\20240517_1602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1"/>
            <a:ext cx="2484276" cy="3312368"/>
          </a:xfrm>
          <a:prstGeom prst="rect">
            <a:avLst/>
          </a:prstGeom>
          <a:noFill/>
        </p:spPr>
      </p:pic>
      <p:pic>
        <p:nvPicPr>
          <p:cNvPr id="3075" name="Picture 3" descr="C:\Users\Николай\Downloads\20240517_1600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212976"/>
            <a:ext cx="2592288" cy="345638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4293096"/>
            <a:ext cx="2585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Дидактическая игра</a:t>
            </a:r>
          </a:p>
          <a:p>
            <a:pPr algn="ctr"/>
            <a:r>
              <a:rPr lang="ru-RU" dirty="0" smtClean="0"/>
              <a:t>«Собери герб </a:t>
            </a:r>
            <a:r>
              <a:rPr lang="ru-RU" dirty="0" err="1" smtClean="0"/>
              <a:t>Арамили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076" name="Picture 4" descr="C:\Users\Николай\Downloads\20240517_1548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764704"/>
            <a:ext cx="2268252" cy="3024336"/>
          </a:xfrm>
          <a:prstGeom prst="rect">
            <a:avLst/>
          </a:prstGeom>
          <a:noFill/>
        </p:spPr>
      </p:pic>
      <p:pic>
        <p:nvPicPr>
          <p:cNvPr id="3077" name="Picture 5" descr="C:\Users\Николай\Downloads\20240517_1548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3284984"/>
            <a:ext cx="2535746" cy="338099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263403" y="1700808"/>
            <a:ext cx="28805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Рассматривание альбомов:</a:t>
            </a:r>
          </a:p>
          <a:p>
            <a:pPr algn="ctr"/>
            <a:r>
              <a:rPr lang="ru-RU" dirty="0" smtClean="0"/>
              <a:t>«Мой город Арамиль»,</a:t>
            </a:r>
          </a:p>
          <a:p>
            <a:pPr algn="ctr"/>
            <a:r>
              <a:rPr lang="ru-RU" dirty="0" smtClean="0"/>
              <a:t>«Казачий острог»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Реализация проекта</a:t>
            </a:r>
            <a:endParaRPr lang="ru-RU" dirty="0"/>
          </a:p>
        </p:txBody>
      </p:sp>
      <p:pic>
        <p:nvPicPr>
          <p:cNvPr id="4098" name="Picture 2" descr="C:\Users\Николай\Downloads\20240517_1547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2160240" cy="2880320"/>
          </a:xfrm>
          <a:prstGeom prst="rect">
            <a:avLst/>
          </a:prstGeom>
          <a:noFill/>
        </p:spPr>
      </p:pic>
      <p:pic>
        <p:nvPicPr>
          <p:cNvPr id="4099" name="Picture 3" descr="C:\Users\Николай\Downloads\20240517_1547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717032"/>
            <a:ext cx="2211710" cy="2948947"/>
          </a:xfrm>
          <a:prstGeom prst="rect">
            <a:avLst/>
          </a:prstGeom>
          <a:noFill/>
        </p:spPr>
      </p:pic>
      <p:pic>
        <p:nvPicPr>
          <p:cNvPr id="4100" name="Picture 4" descr="C:\Users\Николай\Downloads\20240517_1546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908720"/>
            <a:ext cx="2247714" cy="2996952"/>
          </a:xfrm>
          <a:prstGeom prst="rect">
            <a:avLst/>
          </a:prstGeom>
          <a:noFill/>
        </p:spPr>
      </p:pic>
      <p:pic>
        <p:nvPicPr>
          <p:cNvPr id="4101" name="Picture 5" descr="C:\Users\Николай\Downloads\20240517_1546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3717032"/>
            <a:ext cx="2232248" cy="2976331"/>
          </a:xfrm>
          <a:prstGeom prst="rect">
            <a:avLst/>
          </a:prstGeom>
          <a:noFill/>
        </p:spPr>
      </p:pic>
      <p:pic>
        <p:nvPicPr>
          <p:cNvPr id="4102" name="Picture 6" descr="C:\Users\Николай\Downloads\20240517_1546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908720"/>
            <a:ext cx="2211710" cy="294894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779912" y="4005064"/>
            <a:ext cx="2340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Игра </a:t>
            </a:r>
          </a:p>
          <a:p>
            <a:r>
              <a:rPr lang="ru-RU" dirty="0" smtClean="0"/>
              <a:t>«Покажи и расскажи»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pic>
        <p:nvPicPr>
          <p:cNvPr id="2050" name="Picture 2" descr="C:\Users\Николай\Downloads\IMG-20240521-WA00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2043713" cy="3633267"/>
          </a:xfrm>
          <a:prstGeom prst="rect">
            <a:avLst/>
          </a:prstGeom>
          <a:noFill/>
        </p:spPr>
      </p:pic>
      <p:pic>
        <p:nvPicPr>
          <p:cNvPr id="2051" name="Picture 3" descr="C:\Users\Николай\Downloads\IMG-20240521-WA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337608"/>
            <a:ext cx="1728192" cy="3520392"/>
          </a:xfrm>
          <a:prstGeom prst="rect">
            <a:avLst/>
          </a:prstGeom>
          <a:noFill/>
        </p:spPr>
      </p:pic>
      <p:pic>
        <p:nvPicPr>
          <p:cNvPr id="2052" name="Picture 4" descr="C:\Users\Николай\Downloads\IMG-20240521-WA0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052736"/>
            <a:ext cx="2555776" cy="2555776"/>
          </a:xfrm>
          <a:prstGeom prst="rect">
            <a:avLst/>
          </a:prstGeom>
          <a:noFill/>
        </p:spPr>
      </p:pic>
      <p:pic>
        <p:nvPicPr>
          <p:cNvPr id="2053" name="Picture 5" descr="C:\Users\Николай\Downloads\IMG-20240521-WA00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573016"/>
            <a:ext cx="2355726" cy="3140968"/>
          </a:xfrm>
          <a:prstGeom prst="rect">
            <a:avLst/>
          </a:prstGeom>
          <a:noFill/>
        </p:spPr>
      </p:pic>
      <p:pic>
        <p:nvPicPr>
          <p:cNvPr id="2054" name="Picture 6" descr="C:\Users\Николай\Downloads\IMG-20240521-WA00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1124744"/>
            <a:ext cx="2211710" cy="294894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95536" y="4797152"/>
            <a:ext cx="168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Парке Сказов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092280" y="4005064"/>
            <a:ext cx="1837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Шишкин парке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779912" y="3284984"/>
            <a:ext cx="2130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«Лесная Галактика»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Продуктивная деятельность</a:t>
            </a:r>
            <a:endParaRPr lang="ru-RU" dirty="0"/>
          </a:p>
        </p:txBody>
      </p:sp>
      <p:pic>
        <p:nvPicPr>
          <p:cNvPr id="1026" name="Picture 2" descr="C:\Users\Николай\Downloads\20240521_1625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2746400" cy="366186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11760" y="5877272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Конструирование «Моя улица»</a:t>
            </a:r>
            <a:endParaRPr lang="ru-RU" sz="2400" dirty="0"/>
          </a:p>
        </p:txBody>
      </p:sp>
      <p:pic>
        <p:nvPicPr>
          <p:cNvPr id="3" name="Picture 2" descr="C:\Users\Николай\Downloads\20240522_0947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908720"/>
            <a:ext cx="3003798" cy="4005064"/>
          </a:xfrm>
          <a:prstGeom prst="rect">
            <a:avLst/>
          </a:prstGeom>
          <a:noFill/>
        </p:spPr>
      </p:pic>
      <p:pic>
        <p:nvPicPr>
          <p:cNvPr id="1027" name="Picture 3" descr="C:\Users\Николай\Downloads\20240522_0947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348880"/>
            <a:ext cx="2448272" cy="3264363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Реализация проекта</a:t>
            </a:r>
            <a:endParaRPr lang="ru-RU" dirty="0"/>
          </a:p>
        </p:txBody>
      </p:sp>
      <p:pic>
        <p:nvPicPr>
          <p:cNvPr id="3076" name="Picture 4" descr="C:\Users\Николай\Downloads\IMG-20240503-WA0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8014" y="3789040"/>
            <a:ext cx="2301720" cy="3068960"/>
          </a:xfrm>
          <a:prstGeom prst="rect">
            <a:avLst/>
          </a:prstGeom>
          <a:noFill/>
        </p:spPr>
      </p:pic>
      <p:pic>
        <p:nvPicPr>
          <p:cNvPr id="3077" name="Picture 5" descr="C:\Users\Николай\Downloads\IMG-20240503-WA0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813043"/>
            <a:ext cx="2283718" cy="3044957"/>
          </a:xfrm>
          <a:prstGeom prst="rect">
            <a:avLst/>
          </a:prstGeom>
          <a:noFill/>
        </p:spPr>
      </p:pic>
      <p:pic>
        <p:nvPicPr>
          <p:cNvPr id="3074" name="Picture 2" descr="C:\Users\Николай\Downloads\IMG-20240503-WA000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556792"/>
            <a:ext cx="3456385" cy="2592289"/>
          </a:xfrm>
          <a:prstGeom prst="rect">
            <a:avLst/>
          </a:prstGeom>
          <a:noFill/>
        </p:spPr>
      </p:pic>
      <p:pic>
        <p:nvPicPr>
          <p:cNvPr id="3075" name="Picture 3" descr="C:\Users\Николай\Downloads\IMG-20240503-WA0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3600" y="1556792"/>
            <a:ext cx="3456384" cy="25922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635896" y="1196752"/>
            <a:ext cx="1990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Открытое занятие</a:t>
            </a:r>
          </a:p>
          <a:p>
            <a:r>
              <a:rPr lang="ru-RU" dirty="0" smtClean="0"/>
              <a:t>«Береги природу»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5364088" cy="706090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/>
              <a:t>Сделаем наш город чище</a:t>
            </a:r>
            <a:endParaRPr lang="ru-RU" sz="3600" dirty="0"/>
          </a:p>
        </p:txBody>
      </p:sp>
      <p:pic>
        <p:nvPicPr>
          <p:cNvPr id="2050" name="Picture 2" descr="C:\Users\Николай\Downloads\IMG-20240419-WA0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88640"/>
            <a:ext cx="3456384" cy="2592288"/>
          </a:xfrm>
          <a:prstGeom prst="rect">
            <a:avLst/>
          </a:prstGeom>
          <a:noFill/>
        </p:spPr>
      </p:pic>
      <p:pic>
        <p:nvPicPr>
          <p:cNvPr id="2051" name="Picture 3" descr="C:\Users\Николай\Downloads\IMG-20240419-WA0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212976"/>
            <a:ext cx="2538282" cy="3384376"/>
          </a:xfrm>
          <a:prstGeom prst="rect">
            <a:avLst/>
          </a:prstGeom>
          <a:noFill/>
        </p:spPr>
      </p:pic>
      <p:pic>
        <p:nvPicPr>
          <p:cNvPr id="2052" name="Picture 4" descr="C:\Users\Николай\Downloads\IMG-20240419-WA00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6196" y="3212976"/>
            <a:ext cx="2555776" cy="3407701"/>
          </a:xfrm>
          <a:prstGeom prst="rect">
            <a:avLst/>
          </a:prstGeom>
          <a:noFill/>
        </p:spPr>
      </p:pic>
      <p:pic>
        <p:nvPicPr>
          <p:cNvPr id="2053" name="Picture 5" descr="C:\Users\Николай\Downloads\IMG-20240419-WA00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212976"/>
            <a:ext cx="2538282" cy="3384376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Итог проекта</a:t>
            </a:r>
            <a:endParaRPr lang="ru-RU" dirty="0"/>
          </a:p>
        </p:txBody>
      </p:sp>
      <p:pic>
        <p:nvPicPr>
          <p:cNvPr id="1026" name="Picture 2" descr="C:\Users\Николай\Downloads\IMG-20200512-WA00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764704"/>
            <a:ext cx="4680520" cy="3541311"/>
          </a:xfrm>
          <a:prstGeom prst="rect">
            <a:avLst/>
          </a:prstGeom>
          <a:noFill/>
        </p:spPr>
      </p:pic>
      <p:pic>
        <p:nvPicPr>
          <p:cNvPr id="1027" name="Picture 3" descr="C:\Users\Николай\Downloads\IMG-20200514-WA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2483768" cy="2483768"/>
          </a:xfrm>
          <a:prstGeom prst="rect">
            <a:avLst/>
          </a:prstGeom>
          <a:noFill/>
        </p:spPr>
      </p:pic>
      <p:pic>
        <p:nvPicPr>
          <p:cNvPr id="1028" name="Picture 4" descr="C:\Users\Николай\Downloads\IMG-20200515-WA0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6829" y="764704"/>
            <a:ext cx="2477171" cy="2564904"/>
          </a:xfrm>
          <a:prstGeom prst="rect">
            <a:avLst/>
          </a:prstGeom>
          <a:noFill/>
        </p:spPr>
      </p:pic>
      <p:pic>
        <p:nvPicPr>
          <p:cNvPr id="1029" name="Picture 5" descr="C:\Users\Николай\Downloads\IMG-20200515-WA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58099" y="4149080"/>
            <a:ext cx="3085901" cy="2708920"/>
          </a:xfrm>
          <a:prstGeom prst="rect">
            <a:avLst/>
          </a:prstGeom>
          <a:noFill/>
        </p:spPr>
      </p:pic>
      <p:pic>
        <p:nvPicPr>
          <p:cNvPr id="1030" name="Picture 6" descr="C:\Users\Николай\Downloads\IMG-20200515-WA00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177729"/>
            <a:ext cx="2811847" cy="268027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27698" y="4509120"/>
            <a:ext cx="39028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Викторина </a:t>
            </a:r>
          </a:p>
          <a:p>
            <a:r>
              <a:rPr lang="ru-RU" sz="2400" dirty="0" smtClean="0"/>
              <a:t>«Знаешь ли ты свой город?»</a:t>
            </a:r>
            <a:endParaRPr lang="ru-RU" sz="24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ПАСПОРТ ПРОЕКТА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Вид проекта</a:t>
            </a:r>
            <a:r>
              <a:rPr lang="ru-RU" dirty="0" smtClean="0"/>
              <a:t> – групповой, творческий, познавательно-игровой, исследовательский.</a:t>
            </a:r>
          </a:p>
          <a:p>
            <a:r>
              <a:rPr lang="ru-RU" b="1" dirty="0" smtClean="0"/>
              <a:t>Срок реализации проекта</a:t>
            </a:r>
            <a:r>
              <a:rPr lang="ru-RU" dirty="0" smtClean="0"/>
              <a:t> – май 2024 г.</a:t>
            </a:r>
          </a:p>
          <a:p>
            <a:r>
              <a:rPr lang="ru-RU" b="1" dirty="0" smtClean="0"/>
              <a:t>Продолжительность проекта:</a:t>
            </a:r>
            <a:r>
              <a:rPr lang="ru-RU" dirty="0" smtClean="0"/>
              <a:t> краткосрочный.</a:t>
            </a:r>
          </a:p>
          <a:p>
            <a:r>
              <a:rPr lang="ru-RU" b="1" dirty="0" smtClean="0"/>
              <a:t>Возраст: </a:t>
            </a:r>
            <a:r>
              <a:rPr lang="ru-RU" dirty="0" smtClean="0"/>
              <a:t>5-7 лет</a:t>
            </a:r>
          </a:p>
          <a:p>
            <a:r>
              <a:rPr lang="ru-RU" b="1" dirty="0" smtClean="0"/>
              <a:t>Участники проекта: </a:t>
            </a:r>
            <a:r>
              <a:rPr lang="ru-RU" dirty="0" smtClean="0"/>
              <a:t>воспитатели, дети логопедической группы,  родители, учитель-логопед. </a:t>
            </a:r>
          </a:p>
          <a:p>
            <a:r>
              <a:rPr lang="ru-RU" b="1" dirty="0" smtClean="0"/>
              <a:t>Виды детской деятельности</a:t>
            </a:r>
            <a:r>
              <a:rPr lang="ru-RU" dirty="0" smtClean="0"/>
              <a:t>: игровая, творческая, познавательно-исследовательская, продуктивная.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ru-RU" i="1" dirty="0" smtClean="0"/>
              <a:t>Проблема</a:t>
            </a:r>
            <a:r>
              <a:rPr lang="ru-RU" dirty="0" smtClean="0"/>
              <a:t>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616624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       Замыслом проекта является приобщение ребёнка к культуре своего народа, пополнение знаний о родном городе, воспитание уважения к его традициям и обычаям, развитие потребности детей в освоении окружающего мира путём изучения культурного наследия.</a:t>
            </a:r>
          </a:p>
          <a:p>
            <a:r>
              <a:rPr lang="ru-RU" dirty="0" smtClean="0"/>
              <a:t>        Большое значение для познавательного, социально-личностного и нравственного развития детей дошкольного возраста имеет знакомство с родным городом, его достопримечательностями, улицей, на которой ребёнок проживает, с известными людьми, прославившими город. Кроме того, при ознакомлении дошкольников с родным городом важно не просто дать некоторое количество полезной информации, но и сформировать познавательный интерес к истории и культуре родного города, чувство уважения к его жителям, гордость от осознания принадлежности к жителям города Арамиль.</a:t>
            </a:r>
          </a:p>
          <a:p>
            <a:r>
              <a:rPr lang="ru-RU" dirty="0" smtClean="0"/>
              <a:t>       В современное время даже коренные жители имеют недостаточно знаний о своем городе, не уделяют внимание данной проблеме, считая её не важной, дети не владеют достаточной информацией о родном городе. Не имея достаточного количества знаний, трудно сформировать уважительное отношение к малой родине.</a:t>
            </a:r>
          </a:p>
          <a:p>
            <a:r>
              <a:rPr lang="ru-RU" dirty="0" smtClean="0"/>
              <a:t>       « Знать – значит любить» - говорится в русской поговорке. Поэтому мы и начинаем знакомить детей с нашей малой родиной, городом Арамиль, в дошкольном возрасте. Эти знания, а значит, и чувство гордости за свой народ помогут ребенку правильно распоряжаться, владеть, сохранить и приумножить наследие, полученное от предшествующих поколений.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Актуальность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424936" cy="5616624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         </a:t>
            </a:r>
            <a:r>
              <a:rPr lang="ru-RU" sz="6800" dirty="0" smtClean="0"/>
              <a:t>В процессе формирования чувства патриотизма в дошкольном возрасте важно давать детям начальные знания о Родине, представления о нашей стране, о родном городе. Базовым этапом формирования у детей любви к родине следует считать накопление ими социального опыта жизни в своем городе, приобщение к миру его культуры, Любовь к отчизне начинается с любви к своей малой Родине – месту, где человек родился.</a:t>
            </a:r>
          </a:p>
          <a:p>
            <a:r>
              <a:rPr lang="ru-RU" sz="6800" dirty="0" smtClean="0"/>
              <a:t>         Чувство любви к Родине – это одно из самых сильных чувств, без него человек ущербен, не ощущает корней. Поэтому важно, чтобы ребёнок уже в дошкольном возрасте почувствовал личную ответственность за родную землю и её будущее.</a:t>
            </a:r>
          </a:p>
          <a:p>
            <a:r>
              <a:rPr lang="ru-RU" sz="6800" dirty="0" smtClean="0"/>
              <a:t>          Воспитание чувства патриотизма у дошкольников – процесс сложный и длительный. Любовь к близким людям , детскому саду, к родному краю, родной стране играет огромную роль в становлении личности. Воспитывать патриотизм необходимо с раннего детства. Это является важной педагогической задачей. Ребёнок не рождается злым или добрым, нравственным или без нравственным. То какие нравственные качества разовьются у ребёнка зависит, прежде всего, от родителей и окружающих его взрослых, от того как они его воспитывают, какими впечатлениями обогатят. Патриотизм формируется у каждого ребёнка индивидуально. Он связан с духовным миром человека, его личными переживаниями. И наша задача помочь узнать, чем красив и богат наш город, </a:t>
            </a:r>
          </a:p>
          <a:p>
            <a:r>
              <a:rPr lang="ru-RU" sz="6800" dirty="0" smtClean="0"/>
              <a:t>           Если мы хотим, чтобы дети полюбили свою страну, город, край, необходимо показать их с привлекательной стороны, чтобы вызвать чувство восхищения и гордости. Дать детям определенные знания о родном городе, его истории, культуре, природе.</a:t>
            </a:r>
          </a:p>
          <a:p>
            <a:r>
              <a:rPr lang="ru-RU" sz="6800" dirty="0" smtClean="0"/>
              <a:t>            Дошкольник должен прежде осознать себя членом семьи, неотъемлемой частью своей малой родины, потом – гражданином России, и только потом – жителем планеты Земля.</a:t>
            </a:r>
          </a:p>
          <a:p>
            <a:endParaRPr lang="ru-RU" sz="52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Гипотеза: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         Не следует ждать от детей взрослых форм проявления любви к родному городу, но если в ходе реализации проекта дети приобретут знания об истории города, символике, достопримечательностях, будут знать имена тех, кто основал и прославил город, начнут проявлять интерес к событиям городской жизни и отражать свои впечатления в продуктивной деятельности, то можно считать, что цель и задачи проекта выполнены.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 задачи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75252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Цель проекта:</a:t>
            </a:r>
          </a:p>
          <a:p>
            <a:r>
              <a:rPr lang="ru-RU" dirty="0" smtClean="0"/>
              <a:t>Формирование у детей чувства любви, патриотизма к своей малой родине, городу.</a:t>
            </a:r>
          </a:p>
          <a:p>
            <a:pPr>
              <a:buNone/>
            </a:pPr>
            <a:r>
              <a:rPr lang="ru-RU" dirty="0" smtClean="0"/>
              <a:t>Задачи проекта:</a:t>
            </a:r>
          </a:p>
          <a:p>
            <a:pPr lvl="0"/>
            <a:r>
              <a:rPr lang="ru-RU" dirty="0" smtClean="0"/>
              <a:t>Формировать интерес к прошлому и настоящему города.</a:t>
            </a:r>
          </a:p>
          <a:p>
            <a:pPr lvl="0"/>
            <a:r>
              <a:rPr lang="ru-RU" dirty="0" smtClean="0"/>
              <a:t>Расширять представления о достопримечательностях своего города, о названиях улиц и его исторических памятниках.</a:t>
            </a:r>
          </a:p>
          <a:p>
            <a:pPr lvl="0"/>
            <a:r>
              <a:rPr lang="ru-RU" dirty="0" smtClean="0"/>
              <a:t>Обогащать и систематизировать знания детей об истории города и его культурных ценностях.</a:t>
            </a:r>
          </a:p>
          <a:p>
            <a:pPr lvl="0"/>
            <a:r>
              <a:rPr lang="ru-RU" dirty="0" smtClean="0"/>
              <a:t>Воспитывать нравственно-патриотические качества: гуманизм, гордость, желание сохранить и приумножать богатства своего родного края и страны.</a:t>
            </a:r>
          </a:p>
          <a:p>
            <a:pPr lvl="0"/>
            <a:r>
              <a:rPr lang="ru-RU" dirty="0" smtClean="0"/>
              <a:t>Воспитывать любовь к родному городу.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Предполагаемый результат: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ru-RU" sz="5100" dirty="0" smtClean="0"/>
              <a:t>Итоговым результатом является диагностика, где дети покажут свои знания. Учитывается активное участие детей в выставках, конкурсах, спортивно-патриотических мероприятиях, дискуссиях, других видах деятельности.</a:t>
            </a:r>
          </a:p>
          <a:p>
            <a:pPr lvl="0"/>
            <a:r>
              <a:rPr lang="ru-RU" sz="5100" dirty="0" smtClean="0"/>
              <a:t>Умение выражать собственное мнение, анализировать, живо реагировать на происходящее, оказывать посильную помощь.</a:t>
            </a:r>
          </a:p>
          <a:p>
            <a:pPr lvl="0"/>
            <a:r>
              <a:rPr lang="ru-RU" sz="5100" dirty="0" smtClean="0"/>
              <a:t>Формирование разносторонних знаний о родном городе, любви и бережного отношения к нему</a:t>
            </a:r>
          </a:p>
          <a:p>
            <a:pPr lvl="0"/>
            <a:r>
              <a:rPr lang="ru-RU" sz="5100" dirty="0" smtClean="0"/>
              <a:t>Приобретение детьми исследовательских навыков сбора информации.</a:t>
            </a:r>
          </a:p>
          <a:p>
            <a:pPr lvl="0"/>
            <a:r>
              <a:rPr lang="ru-RU" sz="5100" dirty="0" smtClean="0"/>
              <a:t>Приобретение детьми дошкольного возраста навыков социального общения со взрослыми.</a:t>
            </a:r>
          </a:p>
          <a:p>
            <a:pPr lvl="0"/>
            <a:r>
              <a:rPr lang="ru-RU" sz="5100" dirty="0" smtClean="0"/>
              <a:t>Проявление внимания и уважения к ветеранам, пожилым людям, оказание посильной помощи.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Итог работы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Вопросы к детям</a:t>
            </a:r>
          </a:p>
          <a:p>
            <a:r>
              <a:rPr lang="ru-RU" dirty="0" smtClean="0"/>
              <a:t>- Что вы узнали нового, чего раньше не знали?</a:t>
            </a:r>
          </a:p>
          <a:p>
            <a:r>
              <a:rPr lang="ru-RU" dirty="0" smtClean="0"/>
              <a:t>-Что вас удивило?</a:t>
            </a:r>
          </a:p>
          <a:p>
            <a:r>
              <a:rPr lang="ru-RU" dirty="0" smtClean="0"/>
              <a:t>Что понравилось больше всего?</a:t>
            </a:r>
          </a:p>
          <a:p>
            <a:pPr>
              <a:buNone/>
            </a:pPr>
            <a:r>
              <a:rPr lang="ru-RU" dirty="0" smtClean="0"/>
              <a:t>Воспитательная ценность</a:t>
            </a:r>
          </a:p>
          <a:p>
            <a:r>
              <a:rPr lang="ru-RU" dirty="0" smtClean="0"/>
              <a:t>У детей появилось чувство гордости за свой город, за людей, участвовавших  в его создании, за его неповторимую красоту.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Реализация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Беседа «Знаешь ли ты свой город?»</a:t>
            </a:r>
          </a:p>
          <a:p>
            <a:r>
              <a:rPr lang="ru-RU" dirty="0" smtClean="0"/>
              <a:t>Беседа «История родного города»</a:t>
            </a:r>
          </a:p>
          <a:p>
            <a:r>
              <a:rPr lang="ru-RU" dirty="0" smtClean="0"/>
              <a:t>Беседа «Знаешь ли ты свой адрес?»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950</Words>
  <Application>Microsoft Office PowerPoint</Application>
  <PresentationFormat>Экран (4:3)</PresentationFormat>
  <Paragraphs>75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ПРОЕКТ  «МОЙ РОДНОЙ ГОРОД»</vt:lpstr>
      <vt:lpstr>ПАСПОРТ ПРОЕКТА</vt:lpstr>
      <vt:lpstr>Проблема: </vt:lpstr>
      <vt:lpstr>Актуальность проекта</vt:lpstr>
      <vt:lpstr> Гипотеза: </vt:lpstr>
      <vt:lpstr>Цель и задачи проекта</vt:lpstr>
      <vt:lpstr> Предполагаемый результат: </vt:lpstr>
      <vt:lpstr> Итог работы </vt:lpstr>
      <vt:lpstr>Реализация проекта</vt:lpstr>
      <vt:lpstr>Реализация проекта</vt:lpstr>
      <vt:lpstr>Реализация проекта</vt:lpstr>
      <vt:lpstr>Работа с родителями</vt:lpstr>
      <vt:lpstr>Продуктивная деятельность</vt:lpstr>
      <vt:lpstr>Реализация проекта</vt:lpstr>
      <vt:lpstr>Сделаем наш город чище</vt:lpstr>
      <vt:lpstr>Итог проекта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Николай</dc:creator>
  <cp:lastModifiedBy>Николай</cp:lastModifiedBy>
  <cp:revision>31</cp:revision>
  <dcterms:created xsi:type="dcterms:W3CDTF">2024-05-15T14:31:40Z</dcterms:created>
  <dcterms:modified xsi:type="dcterms:W3CDTF">2024-05-23T04:07:37Z</dcterms:modified>
</cp:coreProperties>
</file>