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86" r:id="rId18"/>
    <p:sldId id="274" r:id="rId19"/>
    <p:sldId id="285" r:id="rId20"/>
    <p:sldId id="275" r:id="rId21"/>
    <p:sldId id="288" r:id="rId22"/>
    <p:sldId id="276" r:id="rId23"/>
    <p:sldId id="287" r:id="rId24"/>
    <p:sldId id="289" r:id="rId25"/>
    <p:sldId id="277" r:id="rId26"/>
    <p:sldId id="283" r:id="rId27"/>
    <p:sldId id="278" r:id="rId28"/>
    <p:sldId id="279" r:id="rId29"/>
    <p:sldId id="280" r:id="rId30"/>
    <p:sldId id="282" r:id="rId31"/>
    <p:sldId id="290" r:id="rId32"/>
    <p:sldId id="291" r:id="rId33"/>
    <p:sldId id="281" r:id="rId34"/>
    <p:sldId id="272" r:id="rId35"/>
    <p:sldId id="284" r:id="rId36"/>
    <p:sldId id="25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«ЗДРАВСТВУЙ, ЗИМУШКА-ЗИМА!»</a:t>
            </a:r>
            <a:br>
              <a:rPr lang="ru-RU" dirty="0" smtClean="0"/>
            </a:br>
            <a:r>
              <a:rPr lang="ru-RU" sz="3200" dirty="0" smtClean="0"/>
              <a:t>В логопедической группе «Радуга»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112" y="4509120"/>
            <a:ext cx="759288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Составители: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Власенко Н. В., воспитатель, высшая кв. категория,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Константинова М. А., воспитатель, </a:t>
            </a:r>
            <a:r>
              <a:rPr lang="en-US" sz="2400" dirty="0" smtClean="0">
                <a:solidFill>
                  <a:schemeClr val="tx1"/>
                </a:solidFill>
              </a:rPr>
              <a:t>I</a:t>
            </a:r>
            <a:r>
              <a:rPr lang="ru-RU" sz="2400" dirty="0" smtClean="0">
                <a:solidFill>
                  <a:schemeClr val="tx1"/>
                </a:solidFill>
              </a:rPr>
              <a:t> кв. категория,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Емельянова Ю. Н., учитель-логопед, высшая кв. категория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740" y="188640"/>
            <a:ext cx="834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 smtClean="0"/>
              <a:t>«Детский сад комбинированного вида № 4 «Солнышко»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3195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Арамиль, 2023-2024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Словесные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«Какой, какая, какие?», «Из чего - какой» (горка из </a:t>
            </a:r>
            <a:r>
              <a:rPr lang="ru-RU" dirty="0" err="1" smtClean="0"/>
              <a:t>снега-снежная</a:t>
            </a:r>
            <a:r>
              <a:rPr lang="ru-RU" dirty="0" smtClean="0"/>
              <a:t> и т.д.), «Скажи наоборот».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Сюжетно-ролевые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ru-RU" dirty="0" smtClean="0"/>
              <a:t>  «У нас гости», «Устроим концерт для елочки», «Прощание с елочкой до следующего года»</a:t>
            </a:r>
          </a:p>
          <a:p>
            <a:endParaRPr lang="ru-RU" dirty="0"/>
          </a:p>
        </p:txBody>
      </p:sp>
      <p:pic>
        <p:nvPicPr>
          <p:cNvPr id="4098" name="Picture 2" descr="C:\Users\Николай\Downloads\20240109_09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2862318" cy="3816424"/>
          </a:xfrm>
          <a:prstGeom prst="rect">
            <a:avLst/>
          </a:prstGeom>
          <a:noFill/>
        </p:spPr>
      </p:pic>
      <p:pic>
        <p:nvPicPr>
          <p:cNvPr id="4099" name="Picture 3" descr="C:\Users\Николай\Downloads\20240109_09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2862318" cy="3816424"/>
          </a:xfrm>
          <a:prstGeom prst="rect">
            <a:avLst/>
          </a:prstGeom>
          <a:noFill/>
        </p:spPr>
      </p:pic>
      <p:pic>
        <p:nvPicPr>
          <p:cNvPr id="4100" name="Picture 4" descr="C:\Users\Николай\Downloads\20240109_094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710" y="2492896"/>
            <a:ext cx="286231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Подвижные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ru-RU" dirty="0" smtClean="0"/>
              <a:t>«Два мороза», «Мороз красный нос», «Зайка беленький сидит», «Бездомный заяц», «Снежки», «Мороз - красный нос», «Снежинки и ветер», «Птички в гнездышках».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Ознакомление с окружающим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dirty="0" smtClean="0"/>
              <a:t>«Зима полна серебра», «Идет волшебница зима», «Зимовье зверей».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Конструирование и ручной труд из природного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«Зимняя полянка» (моделирование из бумаги и ваты), «Зимовье зверей» (оригами).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Беседы: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«Как живут птицы зимой»,</a:t>
            </a:r>
          </a:p>
          <a:p>
            <a:pPr lvl="0"/>
            <a:r>
              <a:rPr lang="ru-RU" dirty="0" smtClean="0"/>
              <a:t>«Встреча с зимой»,</a:t>
            </a:r>
          </a:p>
          <a:p>
            <a:pPr lvl="0"/>
            <a:r>
              <a:rPr lang="ru-RU" dirty="0" smtClean="0"/>
              <a:t>«Зима в нашем крае», </a:t>
            </a:r>
          </a:p>
          <a:p>
            <a:pPr lvl="0"/>
            <a:r>
              <a:rPr lang="ru-RU" dirty="0" smtClean="0"/>
              <a:t>«Почему мне нравится зима».</a:t>
            </a:r>
          </a:p>
          <a:p>
            <a:pPr lvl="0"/>
            <a:r>
              <a:rPr lang="ru-RU" dirty="0" smtClean="0"/>
              <a:t>«Как звери в лесу зимуют».</a:t>
            </a:r>
          </a:p>
          <a:p>
            <a:pPr lvl="0"/>
            <a:r>
              <a:rPr lang="ru-RU" dirty="0" smtClean="0"/>
              <a:t>«Как зимуют домашние животные»</a:t>
            </a:r>
          </a:p>
          <a:p>
            <a:pPr lvl="0"/>
            <a:r>
              <a:rPr lang="ru-RU" dirty="0" smtClean="0"/>
              <a:t>«Как человек помогает зимой животным в лесу».</a:t>
            </a:r>
          </a:p>
          <a:p>
            <a:pPr lvl="0"/>
            <a:r>
              <a:rPr lang="ru-RU" dirty="0" smtClean="0"/>
              <a:t>«Почему скрипит снег?»</a:t>
            </a:r>
          </a:p>
          <a:p>
            <a:pPr lvl="0"/>
            <a:r>
              <a:rPr lang="ru-RU" dirty="0" smtClean="0"/>
              <a:t>«Помоги птицам».</a:t>
            </a:r>
          </a:p>
          <a:p>
            <a:pPr lvl="0"/>
            <a:r>
              <a:rPr lang="ru-RU" dirty="0" smtClean="0"/>
              <a:t>«Зачем зимой снег»</a:t>
            </a:r>
          </a:p>
          <a:p>
            <a:pPr lvl="0"/>
            <a:r>
              <a:rPr lang="ru-RU" dirty="0" smtClean="0"/>
              <a:t>«Осторожно! Зимние травмы»</a:t>
            </a:r>
          </a:p>
          <a:p>
            <a:pPr lvl="0"/>
            <a:r>
              <a:rPr lang="ru-RU" dirty="0" smtClean="0"/>
              <a:t>«Как заботиться о здоровье зимой».</a:t>
            </a:r>
          </a:p>
          <a:p>
            <a:pPr lvl="0"/>
            <a:r>
              <a:rPr lang="ru-RU" dirty="0" smtClean="0"/>
              <a:t>«Откуда идёт снег»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Наблюдения: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 за изменениями зимней природы во время прогулок (за солнцем, небом, силой ветра, снегом)</a:t>
            </a:r>
          </a:p>
          <a:p>
            <a:pPr lvl="0"/>
            <a:r>
              <a:rPr lang="ru-RU" dirty="0" smtClean="0"/>
              <a:t>за красотой и богатством зимних красок</a:t>
            </a:r>
          </a:p>
          <a:p>
            <a:pPr lvl="0"/>
            <a:r>
              <a:rPr lang="ru-RU" dirty="0" smtClean="0"/>
              <a:t>за птицами</a:t>
            </a:r>
          </a:p>
          <a:p>
            <a:pPr lvl="0"/>
            <a:r>
              <a:rPr lang="ru-RU" dirty="0" smtClean="0"/>
              <a:t>за деревьями, растущими на территории детского сада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Целевые прогулки,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544" y="980728"/>
            <a:ext cx="4104456" cy="30243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«Разведчики» (заметить, что изменилось в природе), «Угадай, на что похожи?» (узоры на окнах). Зимние забавы на улице. Экологическая тропа ДОУ.</a:t>
            </a:r>
            <a:r>
              <a:rPr lang="ru-RU" b="1" dirty="0" smtClean="0"/>
              <a:t> </a:t>
            </a:r>
            <a:r>
              <a:rPr lang="ru-RU" dirty="0" smtClean="0"/>
              <a:t>В зимний сквер.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Николай\Downloads\20231115_1126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12976"/>
            <a:ext cx="2625756" cy="3501008"/>
          </a:xfrm>
          <a:prstGeom prst="rect">
            <a:avLst/>
          </a:prstGeom>
          <a:noFill/>
        </p:spPr>
      </p:pic>
      <p:pic>
        <p:nvPicPr>
          <p:cNvPr id="31746" name="Picture 2" descr="C:\Users\Николай\Downloads\IMG-2023121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517744" cy="3356992"/>
          </a:xfrm>
          <a:prstGeom prst="rect">
            <a:avLst/>
          </a:prstGeom>
          <a:noFill/>
        </p:spPr>
      </p:pic>
      <p:pic>
        <p:nvPicPr>
          <p:cNvPr id="31747" name="Picture 3" descr="C:\Users\Николай\Downloads\IMG-2023121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олай\Downloads\IMG-20240122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088232" cy="2784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забавы</a:t>
            </a:r>
            <a:endParaRPr lang="ru-RU" dirty="0"/>
          </a:p>
        </p:txBody>
      </p:sp>
      <p:pic>
        <p:nvPicPr>
          <p:cNvPr id="1026" name="Picture 2" descr="C:\Users\Николай\Downloads\IMG-2024010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422364" cy="3229819"/>
          </a:xfrm>
          <a:prstGeom prst="rect">
            <a:avLst/>
          </a:prstGeom>
          <a:noFill/>
        </p:spPr>
      </p:pic>
      <p:pic>
        <p:nvPicPr>
          <p:cNvPr id="3" name="Picture 2" descr="C:\Users\Николай\Downloads\20240117_114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04863"/>
            <a:ext cx="2016224" cy="2688299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IMG-20240122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678" y="188640"/>
            <a:ext cx="2252786" cy="3003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Вид проекта</a:t>
            </a:r>
            <a:r>
              <a:rPr lang="ru-RU" dirty="0" smtClean="0"/>
              <a:t>: познавательно-исследовательский, творческо-информационный.</a:t>
            </a:r>
          </a:p>
          <a:p>
            <a:r>
              <a:rPr lang="ru-RU" b="1" dirty="0" smtClean="0"/>
              <a:t>Сроки реализации: </a:t>
            </a:r>
            <a:r>
              <a:rPr lang="ru-RU" dirty="0" smtClean="0"/>
              <a:t> декабрь, январь, февраль 2023-2024г.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 дети логопедической группы, воспитатели, родители, учитель-логопед.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Чтение художественной</a:t>
            </a:r>
            <a:r>
              <a:rPr lang="ru-RU" dirty="0" smtClean="0"/>
              <a:t> </a:t>
            </a:r>
            <a:r>
              <a:rPr lang="ru-RU" b="1" dirty="0" smtClean="0"/>
              <a:t> 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Н. Сладков «Суд над декабрём»</a:t>
            </a:r>
          </a:p>
          <a:p>
            <a:pPr lvl="0"/>
            <a:r>
              <a:rPr lang="ru-RU" dirty="0" smtClean="0"/>
              <a:t>В. Одоевский «Мороз Иванович»</a:t>
            </a:r>
          </a:p>
          <a:p>
            <a:pPr lvl="0"/>
            <a:r>
              <a:rPr lang="ru-RU" dirty="0" smtClean="0"/>
              <a:t>С. Иванов «Каким бывает снег»</a:t>
            </a:r>
          </a:p>
          <a:p>
            <a:pPr lvl="0"/>
            <a:r>
              <a:rPr lang="ru-RU" dirty="0" smtClean="0"/>
              <a:t>Е. Трутнева «Первый снег»</a:t>
            </a:r>
          </a:p>
          <a:p>
            <a:pPr lvl="0"/>
            <a:r>
              <a:rPr lang="ru-RU" dirty="0" smtClean="0"/>
              <a:t>К. Бальмонт «Снежинка»</a:t>
            </a:r>
          </a:p>
          <a:p>
            <a:pPr lvl="0"/>
            <a:r>
              <a:rPr lang="ru-RU" dirty="0" smtClean="0"/>
              <a:t>Г.Снегирёв «Про птиц»</a:t>
            </a:r>
          </a:p>
          <a:p>
            <a:pPr lvl="0"/>
            <a:r>
              <a:rPr lang="ru-RU" dirty="0" smtClean="0"/>
              <a:t>Н Сладков «Еловая каша»</a:t>
            </a:r>
          </a:p>
          <a:p>
            <a:pPr lvl="0"/>
            <a:r>
              <a:rPr lang="ru-RU" dirty="0" smtClean="0"/>
              <a:t>В.Зотов «Клёст», «О птицах»</a:t>
            </a:r>
          </a:p>
          <a:p>
            <a:pPr lvl="0"/>
            <a:r>
              <a:rPr lang="ru-RU" dirty="0" smtClean="0"/>
              <a:t>В. Бианки «Кто к кормушке прилетел?» , «Синичкин календарь», «Молодая ворона»</a:t>
            </a:r>
          </a:p>
          <a:p>
            <a:pPr lvl="0"/>
            <a:r>
              <a:rPr lang="ru-RU" dirty="0" smtClean="0"/>
              <a:t>С.Маршак «Двенадцать месяцев»</a:t>
            </a:r>
          </a:p>
          <a:p>
            <a:pPr lvl="0"/>
            <a:r>
              <a:rPr lang="ru-RU" dirty="0" err="1" smtClean="0"/>
              <a:t>Бр.Гримм</a:t>
            </a:r>
            <a:r>
              <a:rPr lang="ru-RU" dirty="0" smtClean="0"/>
              <a:t> «Госпожа Метелица»</a:t>
            </a:r>
          </a:p>
          <a:p>
            <a:pPr lvl="0"/>
            <a:r>
              <a:rPr lang="ru-RU" dirty="0" smtClean="0"/>
              <a:t> Загадки о зимних явлениях в природе</a:t>
            </a:r>
          </a:p>
          <a:p>
            <a:pPr lvl="0"/>
            <a:r>
              <a:rPr lang="ru-RU" dirty="0" smtClean="0"/>
              <a:t>Пословицы и поговорки о зиме.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ownloads\20240118_16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48272" cy="3264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81128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Слушание сказки Одоевского «Мороз Иванович»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Трудовая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052736"/>
            <a:ext cx="3322712" cy="33123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   Заготовка корма для птиц</a:t>
            </a:r>
          </a:p>
          <a:p>
            <a:r>
              <a:rPr lang="ru-RU" dirty="0" smtClean="0"/>
              <a:t>    Подкармливание птиц.</a:t>
            </a:r>
          </a:p>
          <a:p>
            <a:r>
              <a:rPr lang="ru-RU" dirty="0" smtClean="0"/>
              <a:t>    Расчистка дорожек от снега во время прогулки.</a:t>
            </a:r>
          </a:p>
          <a:p>
            <a:r>
              <a:rPr lang="ru-RU" dirty="0" smtClean="0"/>
              <a:t>   С помощью воспитателя посыпать дорожки песком.</a:t>
            </a:r>
          </a:p>
          <a:p>
            <a:r>
              <a:rPr lang="ru-RU" dirty="0" smtClean="0"/>
              <a:t>   Очистить вместе с воспитателем место для игр от снега.</a:t>
            </a:r>
          </a:p>
          <a:p>
            <a:r>
              <a:rPr lang="ru-RU" dirty="0" smtClean="0"/>
              <a:t>   Постройка из снега.</a:t>
            </a:r>
          </a:p>
          <a:p>
            <a:endParaRPr lang="ru-RU" dirty="0"/>
          </a:p>
        </p:txBody>
      </p:sp>
      <p:pic>
        <p:nvPicPr>
          <p:cNvPr id="3074" name="Picture 2" descr="C:\Users\Николай\Downloads\IMG-20240109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283718" cy="3044957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IMG-2024010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2301720" cy="3068960"/>
          </a:xfrm>
          <a:prstGeom prst="rect">
            <a:avLst/>
          </a:prstGeom>
          <a:noFill/>
        </p:spPr>
      </p:pic>
      <p:pic>
        <p:nvPicPr>
          <p:cNvPr id="3076" name="Picture 4" descr="C:\Users\Николай\Downloads\IMG-20240109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08720"/>
            <a:ext cx="2268252" cy="3024336"/>
          </a:xfrm>
          <a:prstGeom prst="rect">
            <a:avLst/>
          </a:prstGeom>
          <a:noFill/>
        </p:spPr>
      </p:pic>
      <p:pic>
        <p:nvPicPr>
          <p:cNvPr id="3077" name="Picture 5" descr="C:\Users\Николай\Downloads\IMG-20240109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450" y="3645024"/>
            <a:ext cx="22682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Николай\Downloads\IMG-20231226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55014"/>
            <a:ext cx="3960440" cy="297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Оформление зимнего участка</a:t>
            </a:r>
            <a:endParaRPr lang="ru-RU" dirty="0"/>
          </a:p>
        </p:txBody>
      </p:sp>
      <p:pic>
        <p:nvPicPr>
          <p:cNvPr id="4099" name="Picture 3" descr="C:\Users\Николай\Downloads\IMG-20231226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3611893" cy="2708920"/>
          </a:xfrm>
          <a:prstGeom prst="rect">
            <a:avLst/>
          </a:prstGeom>
          <a:noFill/>
        </p:spPr>
      </p:pic>
      <p:pic>
        <p:nvPicPr>
          <p:cNvPr id="4098" name="Picture 2" descr="C:\Users\Николай\Downloads\IMG-2023122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олай\Downloads\IMG-20240122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2283718" cy="3044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ru-RU" dirty="0" smtClean="0"/>
              <a:t>Оформление зимнего участка</a:t>
            </a:r>
            <a:endParaRPr lang="ru-RU" dirty="0"/>
          </a:p>
        </p:txBody>
      </p:sp>
      <p:pic>
        <p:nvPicPr>
          <p:cNvPr id="1026" name="Picture 2" descr="C:\Users\Николай\Downloads\IMG-20240122-WA0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242344" cy="298979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40122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2696"/>
            <a:ext cx="2193708" cy="2924944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40116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21615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Творческая мастерская.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1"/>
            <a:ext cx="4608512" cy="28083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Вырезывание снежинок.</a:t>
            </a:r>
          </a:p>
          <a:p>
            <a:pPr lvl="0"/>
            <a:r>
              <a:rPr lang="ru-RU" dirty="0" smtClean="0"/>
              <a:t>Оформление макета «Зима»</a:t>
            </a:r>
          </a:p>
          <a:p>
            <a:pPr lvl="0"/>
            <a:r>
              <a:rPr lang="ru-RU" dirty="0" smtClean="0"/>
              <a:t>Лепка «Ёлочная игрушка»</a:t>
            </a:r>
          </a:p>
          <a:p>
            <a:pPr lvl="0"/>
            <a:r>
              <a:rPr lang="ru-RU" dirty="0" smtClean="0"/>
              <a:t>Вернисаж: «Зимушка-зима»</a:t>
            </a:r>
          </a:p>
          <a:p>
            <a:pPr lvl="0"/>
            <a:r>
              <a:rPr lang="ru-RU" dirty="0" smtClean="0"/>
              <a:t>Рисование: «Деревья в инее».</a:t>
            </a:r>
          </a:p>
          <a:p>
            <a:pPr lvl="0"/>
            <a:r>
              <a:rPr lang="ru-RU" dirty="0" smtClean="0"/>
              <a:t>Рисование: «Ёлочка»</a:t>
            </a:r>
          </a:p>
          <a:p>
            <a:pPr lvl="0"/>
            <a:r>
              <a:rPr lang="ru-RU" dirty="0" smtClean="0"/>
              <a:t>Рисование «Снежинки - </a:t>
            </a:r>
            <a:r>
              <a:rPr lang="ru-RU" dirty="0" err="1" smtClean="0"/>
              <a:t>балеринки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4" name="Picture 4" descr="C:\Users\Николай\Downloads\20231214_11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766" y="116632"/>
            <a:ext cx="2106234" cy="2808312"/>
          </a:xfrm>
          <a:prstGeom prst="rect">
            <a:avLst/>
          </a:prstGeom>
          <a:noFill/>
        </p:spPr>
      </p:pic>
      <p:pic>
        <p:nvPicPr>
          <p:cNvPr id="5" name="Picture 3" descr="C:\Users\Николай\Downloads\20231214_111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2052228" cy="2736304"/>
          </a:xfrm>
          <a:prstGeom prst="rect">
            <a:avLst/>
          </a:prstGeom>
          <a:noFill/>
        </p:spPr>
      </p:pic>
      <p:pic>
        <p:nvPicPr>
          <p:cNvPr id="6" name="Picture 2" descr="C:\Users\Николай\Downloads\20231214_11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022872" cy="26971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49104" y="5517232"/>
            <a:ext cx="21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«Ёлочка»</a:t>
            </a:r>
            <a:endParaRPr lang="ru-RU" dirty="0"/>
          </a:p>
        </p:txBody>
      </p:sp>
      <p:pic>
        <p:nvPicPr>
          <p:cNvPr id="30722" name="Picture 2" descr="C:\Users\Николай\Downloads\IMG-20231217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1872208" cy="2494717"/>
          </a:xfrm>
          <a:prstGeom prst="rect">
            <a:avLst/>
          </a:prstGeom>
          <a:noFill/>
        </p:spPr>
      </p:pic>
      <p:pic>
        <p:nvPicPr>
          <p:cNvPr id="30723" name="Picture 3" descr="C:\Users\Николай\Downloads\IMG-20231217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17032"/>
            <a:ext cx="1872209" cy="2494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 «Ёлочная игрушка»</a:t>
            </a:r>
            <a:endParaRPr lang="ru-RU" dirty="0"/>
          </a:p>
        </p:txBody>
      </p:sp>
      <p:pic>
        <p:nvPicPr>
          <p:cNvPr id="30724" name="Picture 4" descr="C:\Users\Николай\Downloads\IMG-20231217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717032"/>
            <a:ext cx="1870841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Творческая мастерская.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иколай\Downloads\20231218_071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312367" cy="2484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300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макета «Зима»</a:t>
            </a:r>
            <a:endParaRPr lang="ru-RU" dirty="0"/>
          </a:p>
        </p:txBody>
      </p:sp>
      <p:pic>
        <p:nvPicPr>
          <p:cNvPr id="1026" name="Picture 2" descr="C:\Users\Николай\Downloads\20231226_16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085696" cy="2780928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31226_161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77734" y="3861048"/>
            <a:ext cx="2106234" cy="2808312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20231226_161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9040"/>
            <a:ext cx="2193708" cy="2924944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20231226_161856.jpg"/>
          <p:cNvPicPr>
            <a:picLocks noChangeAspect="1" noChangeArrowheads="1"/>
          </p:cNvPicPr>
          <p:nvPr/>
        </p:nvPicPr>
        <p:blipFill>
          <a:blip r:embed="rId6" cstate="print"/>
          <a:srcRect t="12234" r="10299"/>
          <a:stretch>
            <a:fillRect/>
          </a:stretch>
        </p:blipFill>
        <p:spPr bwMode="auto">
          <a:xfrm>
            <a:off x="4427983" y="3789040"/>
            <a:ext cx="2207857" cy="2880320"/>
          </a:xfrm>
          <a:prstGeom prst="rect">
            <a:avLst/>
          </a:prstGeom>
          <a:noFill/>
        </p:spPr>
      </p:pic>
      <p:pic>
        <p:nvPicPr>
          <p:cNvPr id="1032" name="Picture 8" descr="C:\Users\Николай\Downloads\20231218_071140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764704"/>
            <a:ext cx="3419872" cy="25649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8104" y="3284984"/>
            <a:ext cx="222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группы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6237312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фонариков на ёлку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проведение опытов и экспериментов со снегом.</a:t>
            </a:r>
          </a:p>
          <a:p>
            <a:endParaRPr lang="ru-RU" dirty="0"/>
          </a:p>
        </p:txBody>
      </p:sp>
      <p:pic>
        <p:nvPicPr>
          <p:cNvPr id="2052" name="Picture 4" descr="C:\Users\Николай\Downloads\20240119_10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00941"/>
            <a:ext cx="2697764" cy="3597019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40119_095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2538282" cy="3384376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20240119_09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Слушание музыкальных произведений,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Дыхательная гимнастика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5112568" cy="30963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«Зимняя сказка»; «Кабы не было зимы..»; «Весёлая зима»; «Раз морозною зимой»; «Вальс снежных хлопьев» из балета «Щелкунчик», муз. П.И. Чайковского музыка, разучивание песен.</a:t>
            </a:r>
          </a:p>
          <a:p>
            <a:r>
              <a:rPr lang="ru-RU" dirty="0" smtClean="0"/>
              <a:t> «Подуй на </a:t>
            </a:r>
            <a:r>
              <a:rPr lang="ru-RU" dirty="0" err="1" smtClean="0"/>
              <a:t>балеринку</a:t>
            </a:r>
            <a:r>
              <a:rPr lang="ru-RU" dirty="0" smtClean="0"/>
              <a:t>»</a:t>
            </a:r>
          </a:p>
        </p:txBody>
      </p:sp>
      <p:pic>
        <p:nvPicPr>
          <p:cNvPr id="1026" name="Picture 2" descr="C:\Users\Николай\Downloads\20240119_08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252" y="1124744"/>
            <a:ext cx="2553748" cy="3404997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40119_08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49080"/>
            <a:ext cx="1923678" cy="256490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40119_085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2427734" cy="323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6552728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 «Супер столовая  для птиц" -  изготовление кормушек для птиц.</a:t>
            </a:r>
          </a:p>
          <a:p>
            <a:r>
              <a:rPr lang="ru-RU" sz="2000" dirty="0" smtClean="0"/>
              <a:t>  Оформление папки-передвижки « Прогулки зимой».</a:t>
            </a:r>
          </a:p>
          <a:p>
            <a:r>
              <a:rPr lang="ru-RU" sz="2000" dirty="0" smtClean="0"/>
              <a:t>  Оформление информации в родительский уголок: «Зимние травмы».</a:t>
            </a:r>
          </a:p>
          <a:p>
            <a:r>
              <a:rPr lang="ru-RU" sz="2000" dirty="0" smtClean="0"/>
              <a:t>  Консультация для родителей «Профилактика простудных заболеваний»</a:t>
            </a:r>
          </a:p>
          <a:p>
            <a:pPr lvl="0"/>
            <a:r>
              <a:rPr lang="ru-RU" sz="2000" dirty="0" smtClean="0"/>
              <a:t>Консультация для родителей «Как сделать прогулку приятной и полезной»</a:t>
            </a:r>
          </a:p>
          <a:p>
            <a:pPr lvl="0"/>
            <a:r>
              <a:rPr lang="ru-RU" sz="2000" dirty="0" smtClean="0"/>
              <a:t>Консультация для родителей «Одежда ребенка на зимней прогулке»</a:t>
            </a:r>
          </a:p>
          <a:p>
            <a:pPr lvl="0"/>
            <a:r>
              <a:rPr lang="ru-RU" sz="2000" dirty="0" smtClean="0"/>
              <a:t>Изготовление папки – передвижки на тему «Шесть заблуждений родителей о зимней погоде»</a:t>
            </a:r>
          </a:p>
          <a:p>
            <a:pPr lvl="0"/>
            <a:r>
              <a:rPr lang="ru-RU" sz="2000" dirty="0" smtClean="0"/>
              <a:t>Конкурс семейных новогодних поделок на конкурс в ДОУ «Креативная штучка»</a:t>
            </a:r>
          </a:p>
        </p:txBody>
      </p:sp>
      <p:pic>
        <p:nvPicPr>
          <p:cNvPr id="1027" name="Picture 3" descr="C:\Users\Николай\Downloads\IMG-20231218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969317" cy="3501008"/>
          </a:xfrm>
          <a:prstGeom prst="rect">
            <a:avLst/>
          </a:prstGeom>
          <a:noFill/>
        </p:spPr>
      </p:pic>
      <p:pic>
        <p:nvPicPr>
          <p:cNvPr id="1026" name="Picture 2" descr="C:\Users\Николай\Downloads\IMG-2023121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2976"/>
            <a:ext cx="1969317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дать знания о живой и неживой природе зимой. Воспитывать любовь к природе родного края, бережное отношение к ней. Создание условий для развития познавательных и творческих способностей детей в процессе разработки совместного проекта «Здравствуй, Зимушка-зима!"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иколай\Downloads\IMG-20231226-WA0003.jpg"/>
          <p:cNvPicPr>
            <a:picLocks noChangeAspect="1" noChangeArrowheads="1"/>
          </p:cNvPicPr>
          <p:nvPr/>
        </p:nvPicPr>
        <p:blipFill>
          <a:blip r:embed="rId2" cstate="print"/>
          <a:srcRect t="-3800" b="20225"/>
          <a:stretch>
            <a:fillRect/>
          </a:stretch>
        </p:blipFill>
        <p:spPr bwMode="auto">
          <a:xfrm>
            <a:off x="2627784" y="4149080"/>
            <a:ext cx="2303160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44816" cy="620688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Конкурс семейных новогодних поделок на конкурс в ДОУ «</a:t>
            </a:r>
            <a:r>
              <a:rPr lang="ru-RU" sz="2700" dirty="0" err="1" smtClean="0"/>
              <a:t>Креативная</a:t>
            </a:r>
            <a:r>
              <a:rPr lang="ru-RU" sz="2700" dirty="0" smtClean="0"/>
              <a:t> штучка»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иколай\Downloads\IMG-2023122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166372" cy="2376264"/>
          </a:xfrm>
          <a:prstGeom prst="rect">
            <a:avLst/>
          </a:prstGeom>
          <a:noFill/>
        </p:spPr>
      </p:pic>
      <p:pic>
        <p:nvPicPr>
          <p:cNvPr id="3074" name="Picture 2" descr="C:\Users\Николай\Downloads\IMG-20231226-WA0001.jpg"/>
          <p:cNvPicPr>
            <a:picLocks noChangeAspect="1" noChangeArrowheads="1"/>
          </p:cNvPicPr>
          <p:nvPr/>
        </p:nvPicPr>
        <p:blipFill>
          <a:blip r:embed="rId4" cstate="print"/>
          <a:srcRect b="11100"/>
          <a:stretch>
            <a:fillRect/>
          </a:stretch>
        </p:blipFill>
        <p:spPr bwMode="auto">
          <a:xfrm>
            <a:off x="129946" y="3861048"/>
            <a:ext cx="2370694" cy="2808312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IMG-20231226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294" y="4149080"/>
            <a:ext cx="1870706" cy="2492716"/>
          </a:xfrm>
          <a:prstGeom prst="rect">
            <a:avLst/>
          </a:prstGeom>
          <a:noFill/>
        </p:spPr>
      </p:pic>
      <p:pic>
        <p:nvPicPr>
          <p:cNvPr id="3077" name="Picture 5" descr="C:\Users\Николай\Downloads\IMG-20231226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1909630" cy="2544582"/>
          </a:xfrm>
          <a:prstGeom prst="rect">
            <a:avLst/>
          </a:prstGeom>
          <a:noFill/>
        </p:spPr>
      </p:pic>
      <p:pic>
        <p:nvPicPr>
          <p:cNvPr id="3078" name="Picture 6" descr="C:\Users\Николай\Downloads\IMG-20231226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96752"/>
            <a:ext cx="2160240" cy="2878519"/>
          </a:xfrm>
          <a:prstGeom prst="rect">
            <a:avLst/>
          </a:prstGeom>
          <a:noFill/>
        </p:spPr>
      </p:pic>
      <p:pic>
        <p:nvPicPr>
          <p:cNvPr id="3079" name="Picture 7" descr="C:\Users\Николай\Downloads\IMG-20231226-WA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196753"/>
            <a:ext cx="2232248" cy="297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Награждение призёров в конкурсе «</a:t>
            </a:r>
            <a:r>
              <a:rPr lang="ru-RU" dirty="0" err="1" smtClean="0"/>
              <a:t>Креативная</a:t>
            </a:r>
            <a:r>
              <a:rPr lang="ru-RU" dirty="0" smtClean="0"/>
              <a:t> штучка»</a:t>
            </a:r>
            <a:endParaRPr lang="ru-RU" dirty="0"/>
          </a:p>
        </p:txBody>
      </p:sp>
      <p:pic>
        <p:nvPicPr>
          <p:cNvPr id="3075" name="Picture 3" descr="C:\Users\Николай\Downloads\IMG-20240122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561332" cy="3415110"/>
          </a:xfrm>
          <a:prstGeom prst="rect">
            <a:avLst/>
          </a:prstGeom>
          <a:noFill/>
        </p:spPr>
      </p:pic>
      <p:pic>
        <p:nvPicPr>
          <p:cNvPr id="3074" name="Picture 2" descr="C:\Users\Николай\Downloads\IMG-20240122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Результаты проектной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Дети имеют представление о зиме, ее признаках, приобрели новый познавательный опыт;</a:t>
            </a:r>
          </a:p>
          <a:p>
            <a:pPr lvl="0"/>
            <a:r>
              <a:rPr lang="ru-RU" dirty="0" smtClean="0"/>
              <a:t>познакомились с произведениями поэтов, писателей и художников на тему зимы;</a:t>
            </a:r>
          </a:p>
          <a:p>
            <a:pPr lvl="0"/>
            <a:r>
              <a:rPr lang="ru-RU" dirty="0" smtClean="0"/>
              <a:t>овладели расширенным словарным запасом;</a:t>
            </a:r>
          </a:p>
          <a:p>
            <a:pPr lvl="0"/>
            <a:r>
              <a:rPr lang="ru-RU" dirty="0" smtClean="0"/>
              <a:t>имеют представление о природе родного края;</a:t>
            </a:r>
          </a:p>
          <a:p>
            <a:pPr lvl="0"/>
            <a:r>
              <a:rPr lang="ru-RU" dirty="0" smtClean="0"/>
              <a:t>знакомы с правилами безопасного поведения на природе;</a:t>
            </a:r>
          </a:p>
          <a:p>
            <a:pPr lvl="0"/>
            <a:r>
              <a:rPr lang="ru-RU" dirty="0" smtClean="0"/>
              <a:t>разработаны рекомендации 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III этап – заключительный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4032448" cy="3672408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Конкурс новогодних поделок «Креативная штучка»</a:t>
            </a:r>
          </a:p>
          <a:p>
            <a:r>
              <a:rPr lang="ru-RU" sz="3000" dirty="0" smtClean="0"/>
              <a:t>Новогодний утренник.</a:t>
            </a:r>
          </a:p>
          <a:p>
            <a:r>
              <a:rPr lang="ru-RU" sz="3000" dirty="0" smtClean="0"/>
              <a:t>Творческие работы с детьми.</a:t>
            </a:r>
          </a:p>
          <a:p>
            <a:r>
              <a:rPr lang="ru-RU" sz="3000" dirty="0" smtClean="0"/>
              <a:t>Конкурс стихов о зиме.</a:t>
            </a:r>
          </a:p>
          <a:p>
            <a:endParaRPr lang="ru-RU" dirty="0"/>
          </a:p>
        </p:txBody>
      </p:sp>
      <p:pic>
        <p:nvPicPr>
          <p:cNvPr id="4" name="Picture 2" descr="C:\Users\Николай\Downloads\Screenshot_20231221-175941_Gallery.jpg"/>
          <p:cNvPicPr>
            <a:picLocks noChangeAspect="1" noChangeArrowheads="1"/>
          </p:cNvPicPr>
          <p:nvPr/>
        </p:nvPicPr>
        <p:blipFill>
          <a:blip r:embed="rId2" cstate="print"/>
          <a:srcRect t="10178" b="21409"/>
          <a:stretch>
            <a:fillRect/>
          </a:stretch>
        </p:blipFill>
        <p:spPr bwMode="auto">
          <a:xfrm>
            <a:off x="6660232" y="3140968"/>
            <a:ext cx="2088906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65116" y="6237312"/>
            <a:ext cx="317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Чтение стихов про Новый год  </a:t>
            </a:r>
            <a:endParaRPr lang="ru-RU" dirty="0"/>
          </a:p>
        </p:txBody>
      </p:sp>
      <p:pic>
        <p:nvPicPr>
          <p:cNvPr id="2050" name="Picture 2" descr="C:\Users\Николай\Downloads\IMG-20240109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2355726" cy="314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83671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Наблюдение из окна за приближением Деда Мороза и Снегурочки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Новогодний утренник</a:t>
            </a:r>
            <a:endParaRPr lang="ru-RU" dirty="0"/>
          </a:p>
        </p:txBody>
      </p:sp>
      <p:pic>
        <p:nvPicPr>
          <p:cNvPr id="2050" name="Picture 2" descr="C:\Users\Николай\Downloads\IMG-2023122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5455929" cy="3068960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31222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99255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продолжается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Расширять представления о зимних природных явлениях через познавательно-исследовательскую деятельность.</a:t>
            </a:r>
          </a:p>
          <a:p>
            <a:pPr lvl="0"/>
            <a:r>
              <a:rPr lang="ru-RU" dirty="0" smtClean="0"/>
              <a:t>Знакомить с явлениями неживой природы (морозы, сильные ветры, идет снег, метут метели, замерзли водоёмы); свойствами снега  (белый, хрустящий, рассыпчатый, холодный, пушистый, липкий).</a:t>
            </a:r>
          </a:p>
          <a:p>
            <a:pPr lvl="0"/>
            <a:r>
              <a:rPr lang="ru-RU" dirty="0" smtClean="0"/>
              <a:t>Уточнять и расширять об образе жизни диких животных зимой (заяц, лиса, волк, медведь и белка). Расширять представления о разнообразии птиц (снегири, синицы, воробьи), способах добывания пищи, приспособлении к зимним условиям жизни.</a:t>
            </a:r>
          </a:p>
          <a:p>
            <a:pPr lvl="0"/>
            <a:r>
              <a:rPr lang="ru-RU" dirty="0" smtClean="0"/>
              <a:t>Создавать условия для выявления свойств и качеств снега и льда. Познакомить с процессом превращения воды в лёд, льда и снега в воду.</a:t>
            </a:r>
          </a:p>
          <a:p>
            <a:pPr lvl="0"/>
            <a:r>
              <a:rPr lang="ru-RU" dirty="0" smtClean="0"/>
              <a:t>Учить устанавливать связи между живой и неживой природой (погода – состояние воды, снега; время года – состояние растений), анализировать, делать выводы.</a:t>
            </a:r>
          </a:p>
          <a:p>
            <a:pPr lvl="0"/>
            <a:r>
              <a:rPr lang="ru-RU" dirty="0" smtClean="0"/>
              <a:t>Развить любознательность, познавательные интересы, внимание, память, речь, наблюдательность, желание ухаживать за животными и растениями, экологическую воспитанность дошкольников.</a:t>
            </a:r>
          </a:p>
          <a:p>
            <a:pPr lvl="0"/>
            <a:r>
              <a:rPr lang="ru-RU" dirty="0" smtClean="0"/>
              <a:t>Вызывать положительнее эмоции, чувства восхищения природой.</a:t>
            </a:r>
          </a:p>
          <a:p>
            <a:pPr lvl="0"/>
            <a:r>
              <a:rPr lang="ru-RU" dirty="0" smtClean="0"/>
              <a:t>Вызвать желание помочь нашим крылатым друзьям в зимнюю бескормицу.</a:t>
            </a:r>
          </a:p>
          <a:p>
            <a:pPr lvl="0"/>
            <a:r>
              <a:rPr lang="ru-RU" dirty="0" smtClean="0"/>
              <a:t>Развивать  коммуникативные навыки, память, внимание, творческие способности.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Природа является неотъемлемой частью окружающей ребенка жизни. Многообразие и красота явлений природы, растений и животных привлекают внимание, пробуждают чувства, предоставляют обширное поле деятельности для ума, проявления эмоций и активных действий. Зима для наших детей должна стать незабываемым временем года, ожидание того, что каждый зимний денёк в детском саду приготовил для дошколят много нового и интересного. Надо постараться, чтобы   дети получали удовольствие от зимы.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приобретение детьми опыта продуктивного взаимодействия друг с другом, умение слушать товарища</a:t>
            </a:r>
          </a:p>
          <a:p>
            <a:pPr lvl="0"/>
            <a:r>
              <a:rPr lang="ru-RU" dirty="0" smtClean="0"/>
              <a:t>повышение познавательной активности</a:t>
            </a:r>
          </a:p>
          <a:p>
            <a:pPr lvl="0"/>
            <a:r>
              <a:rPr lang="ru-RU" dirty="0" smtClean="0"/>
              <a:t>усвоение необходимых знаний о зиме</a:t>
            </a:r>
          </a:p>
          <a:p>
            <a:pPr lvl="0"/>
            <a:r>
              <a:rPr lang="ru-RU" dirty="0" smtClean="0"/>
              <a:t>формирование устойчивого интереса к наблюдениям за явлениями в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·  Занятия.</a:t>
            </a:r>
          </a:p>
          <a:p>
            <a:pPr>
              <a:buNone/>
            </a:pPr>
            <a:r>
              <a:rPr lang="ru-RU" dirty="0" smtClean="0"/>
              <a:t>·  Беседы.</a:t>
            </a:r>
          </a:p>
          <a:p>
            <a:pPr>
              <a:buNone/>
            </a:pPr>
            <a:r>
              <a:rPr lang="ru-RU" dirty="0" smtClean="0"/>
              <a:t>·  Наблюдения.</a:t>
            </a:r>
          </a:p>
          <a:p>
            <a:pPr>
              <a:buNone/>
            </a:pPr>
            <a:r>
              <a:rPr lang="ru-RU" dirty="0" smtClean="0"/>
              <a:t>·  </a:t>
            </a:r>
            <a:r>
              <a:rPr lang="ru-RU" dirty="0" err="1" smtClean="0"/>
              <a:t>Досуговая</a:t>
            </a:r>
            <a:r>
              <a:rPr lang="ru-RU" dirty="0" smtClean="0"/>
              <a:t>  деятельность.</a:t>
            </a:r>
          </a:p>
          <a:p>
            <a:pPr>
              <a:buNone/>
            </a:pPr>
            <a:r>
              <a:rPr lang="ru-RU" dirty="0" smtClean="0"/>
              <a:t>·  Игровая деятельность.</a:t>
            </a:r>
          </a:p>
          <a:p>
            <a:pPr>
              <a:buNone/>
            </a:pPr>
            <a:r>
              <a:rPr lang="ru-RU" dirty="0" smtClean="0"/>
              <a:t>·  Исследовательская деятельность.</a:t>
            </a:r>
          </a:p>
          <a:p>
            <a:pPr>
              <a:buNone/>
            </a:pPr>
            <a:r>
              <a:rPr lang="ru-RU" dirty="0" smtClean="0"/>
              <a:t>·  Продуктивная деятельность детей.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·  Чтение художественной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этап –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34129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Создание необходимых условий для реализации проекта.</a:t>
            </a:r>
          </a:p>
          <a:p>
            <a:pPr lvl="0"/>
            <a:r>
              <a:rPr lang="ru-RU" dirty="0" smtClean="0"/>
              <a:t>Разработка и накопление методических материалов.</a:t>
            </a:r>
          </a:p>
          <a:p>
            <a:pPr lvl="0"/>
            <a:r>
              <a:rPr lang="ru-RU" dirty="0" smtClean="0"/>
              <a:t>Создание развивающей среды.</a:t>
            </a:r>
          </a:p>
          <a:p>
            <a:pPr lvl="0"/>
            <a:r>
              <a:rPr lang="ru-RU" dirty="0" smtClean="0"/>
              <a:t>Подбор художественной литературы по теме.</a:t>
            </a:r>
          </a:p>
          <a:p>
            <a:pPr lvl="0"/>
            <a:r>
              <a:rPr lang="ru-RU" dirty="0" smtClean="0"/>
              <a:t>Разработка мероприятий.</a:t>
            </a:r>
          </a:p>
          <a:p>
            <a:endParaRPr lang="ru-RU" dirty="0"/>
          </a:p>
        </p:txBody>
      </p:sp>
      <p:pic>
        <p:nvPicPr>
          <p:cNvPr id="4" name="Picture 3" descr="C:\Users\Николай\Downloads\20231218_07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35034"/>
            <a:ext cx="3875923" cy="290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II этап – основной (практический):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Дидактические игры:</a:t>
            </a:r>
            <a:endParaRPr lang="ru-RU" dirty="0" smtClean="0"/>
          </a:p>
          <a:p>
            <a:r>
              <a:rPr lang="ru-RU" dirty="0" smtClean="0"/>
              <a:t> «Найди ошибки» (чего не бывает зимой)</a:t>
            </a:r>
          </a:p>
          <a:p>
            <a:r>
              <a:rPr lang="ru-RU" dirty="0" smtClean="0"/>
              <a:t> «Кто что делает зимой»</a:t>
            </a:r>
          </a:p>
          <a:p>
            <a:r>
              <a:rPr lang="ru-RU" dirty="0" smtClean="0"/>
              <a:t> «Найди по следу»</a:t>
            </a:r>
          </a:p>
          <a:p>
            <a:r>
              <a:rPr lang="ru-RU" dirty="0" smtClean="0"/>
              <a:t> «Найди такую же снежинку»</a:t>
            </a:r>
          </a:p>
          <a:p>
            <a:r>
              <a:rPr lang="ru-RU" dirty="0" smtClean="0"/>
              <a:t> «Разведчики» (заметить, что изменилось в природе)</a:t>
            </a:r>
          </a:p>
          <a:p>
            <a:r>
              <a:rPr lang="ru-RU" dirty="0" smtClean="0"/>
              <a:t> «Угадай, на что похожи?» (узоры на окнах)</a:t>
            </a:r>
          </a:p>
          <a:p>
            <a:r>
              <a:rPr lang="ru-RU" dirty="0" smtClean="0"/>
              <a:t> «Времена года»</a:t>
            </a:r>
          </a:p>
          <a:p>
            <a:r>
              <a:rPr lang="ru-RU" dirty="0" smtClean="0"/>
              <a:t> «Узнай по описанию»</a:t>
            </a:r>
          </a:p>
          <a:p>
            <a:r>
              <a:rPr lang="ru-RU" dirty="0" smtClean="0"/>
              <a:t> «Зимние запасы»</a:t>
            </a:r>
          </a:p>
          <a:p>
            <a:r>
              <a:rPr lang="ru-RU" dirty="0" smtClean="0"/>
              <a:t> «Найдите и покормите зимующих птиц»</a:t>
            </a:r>
          </a:p>
          <a:p>
            <a:r>
              <a:rPr lang="ru-RU" dirty="0" smtClean="0"/>
              <a:t> «Когда это бывает»</a:t>
            </a:r>
          </a:p>
          <a:p>
            <a:r>
              <a:rPr lang="ru-RU" dirty="0" smtClean="0"/>
              <a:t> «Что сначала, что потом».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568</Words>
  <Application>Microsoft Office PowerPoint</Application>
  <PresentationFormat>Экран (4:3)</PresentationFormat>
  <Paragraphs>165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ПРОЕКТ «ЗДРАВСТВУЙ, ЗИМУШКА-ЗИМА!» В логопедической группе «Радуга»</vt:lpstr>
      <vt:lpstr>Паспорт проекта</vt:lpstr>
      <vt:lpstr>Цель: </vt:lpstr>
      <vt:lpstr> Задачи: </vt:lpstr>
      <vt:lpstr>Актуальность проекта:</vt:lpstr>
      <vt:lpstr> Ожидаемый результат: </vt:lpstr>
      <vt:lpstr>Формы реализации проекта:</vt:lpstr>
      <vt:lpstr> I этап – подготовительный </vt:lpstr>
      <vt:lpstr> II этап – основной (практический): </vt:lpstr>
      <vt:lpstr>Словесные игры:</vt:lpstr>
      <vt:lpstr>Сюжетно-ролевые игры:</vt:lpstr>
      <vt:lpstr> Подвижные игры: </vt:lpstr>
      <vt:lpstr>Ознакомление с окружающим: </vt:lpstr>
      <vt:lpstr>Конструирование и ручной труд из природного материала:</vt:lpstr>
      <vt:lpstr> Беседы: </vt:lpstr>
      <vt:lpstr>  Наблюдения: </vt:lpstr>
      <vt:lpstr>Слайд 17</vt:lpstr>
      <vt:lpstr>Целевые прогулки, </vt:lpstr>
      <vt:lpstr>Зимние забавы</vt:lpstr>
      <vt:lpstr> Чтение художественной  литературы: </vt:lpstr>
      <vt:lpstr>Слайд 21</vt:lpstr>
      <vt:lpstr> Трудовая деятельность: </vt:lpstr>
      <vt:lpstr>Оформление зимнего участка</vt:lpstr>
      <vt:lpstr>Оформление зимнего участка</vt:lpstr>
      <vt:lpstr> Творческая мастерская. </vt:lpstr>
      <vt:lpstr> Творческая мастерская. </vt:lpstr>
      <vt:lpstr>Экспериментирование</vt:lpstr>
      <vt:lpstr>Слушание музыкальных произведений, Дыхательная гимнастика </vt:lpstr>
      <vt:lpstr>Работа с родителями</vt:lpstr>
      <vt:lpstr>  Конкурс семейных новогодних поделок на конкурс в ДОУ «Креативная штучка» </vt:lpstr>
      <vt:lpstr>Награждение призёров в конкурсе «Креативная штучка»</vt:lpstr>
      <vt:lpstr>Слайд 32</vt:lpstr>
      <vt:lpstr> Результаты проектной деятельности: </vt:lpstr>
      <vt:lpstr> III этап – заключительный. </vt:lpstr>
      <vt:lpstr>Новогодний утренник</vt:lpstr>
      <vt:lpstr>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«ЗДРАВСТВУЙ, ЗИМУШКА-ЗИМА!» В логопедической группе «Радуга»</dc:title>
  <dc:creator>Николай</dc:creator>
  <cp:lastModifiedBy>Николай</cp:lastModifiedBy>
  <cp:revision>85</cp:revision>
  <dcterms:created xsi:type="dcterms:W3CDTF">2023-12-12T18:44:20Z</dcterms:created>
  <dcterms:modified xsi:type="dcterms:W3CDTF">2024-01-22T17:16:52Z</dcterms:modified>
</cp:coreProperties>
</file>